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9"/>
  </p:notesMasterIdLst>
  <p:handoutMasterIdLst>
    <p:handoutMasterId r:id="rId20"/>
  </p:handoutMasterIdLst>
  <p:sldIdLst>
    <p:sldId id="495" r:id="rId2"/>
    <p:sldId id="607" r:id="rId3"/>
    <p:sldId id="608" r:id="rId4"/>
    <p:sldId id="609" r:id="rId5"/>
    <p:sldId id="610" r:id="rId6"/>
    <p:sldId id="611" r:id="rId7"/>
    <p:sldId id="612" r:id="rId8"/>
    <p:sldId id="613" r:id="rId9"/>
    <p:sldId id="614" r:id="rId10"/>
    <p:sldId id="615" r:id="rId11"/>
    <p:sldId id="616" r:id="rId12"/>
    <p:sldId id="514" r:id="rId13"/>
    <p:sldId id="617" r:id="rId14"/>
    <p:sldId id="605" r:id="rId15"/>
    <p:sldId id="526" r:id="rId16"/>
    <p:sldId id="618" r:id="rId17"/>
    <p:sldId id="619" r:id="rId18"/>
  </p:sldIdLst>
  <p:sldSz cx="9144000" cy="6858000" type="screen4x3"/>
  <p:notesSz cx="7077075" cy="9363075"/>
  <p:defaultTextStyle>
    <a:defPPr>
      <a:defRPr lang="en-US"/>
    </a:defPPr>
    <a:lvl1pPr algn="l" rtl="0" fontAlgn="base">
      <a:spcBef>
        <a:spcPct val="0"/>
      </a:spcBef>
      <a:spcAft>
        <a:spcPct val="0"/>
      </a:spcAft>
      <a:defRPr sz="3000" b="1" kern="1200">
        <a:solidFill>
          <a:schemeClr val="tx1"/>
        </a:solidFill>
        <a:latin typeface="Arial" charset="0"/>
        <a:ea typeface="+mn-ea"/>
        <a:cs typeface="+mn-cs"/>
      </a:defRPr>
    </a:lvl1pPr>
    <a:lvl2pPr marL="457200" algn="l" rtl="0" fontAlgn="base">
      <a:spcBef>
        <a:spcPct val="0"/>
      </a:spcBef>
      <a:spcAft>
        <a:spcPct val="0"/>
      </a:spcAft>
      <a:defRPr sz="3000" b="1" kern="1200">
        <a:solidFill>
          <a:schemeClr val="tx1"/>
        </a:solidFill>
        <a:latin typeface="Arial" charset="0"/>
        <a:ea typeface="+mn-ea"/>
        <a:cs typeface="+mn-cs"/>
      </a:defRPr>
    </a:lvl2pPr>
    <a:lvl3pPr marL="914400" algn="l" rtl="0" fontAlgn="base">
      <a:spcBef>
        <a:spcPct val="0"/>
      </a:spcBef>
      <a:spcAft>
        <a:spcPct val="0"/>
      </a:spcAft>
      <a:defRPr sz="3000" b="1" kern="1200">
        <a:solidFill>
          <a:schemeClr val="tx1"/>
        </a:solidFill>
        <a:latin typeface="Arial" charset="0"/>
        <a:ea typeface="+mn-ea"/>
        <a:cs typeface="+mn-cs"/>
      </a:defRPr>
    </a:lvl3pPr>
    <a:lvl4pPr marL="1371600" algn="l" rtl="0" fontAlgn="base">
      <a:spcBef>
        <a:spcPct val="0"/>
      </a:spcBef>
      <a:spcAft>
        <a:spcPct val="0"/>
      </a:spcAft>
      <a:defRPr sz="3000" b="1" kern="1200">
        <a:solidFill>
          <a:schemeClr val="tx1"/>
        </a:solidFill>
        <a:latin typeface="Arial" charset="0"/>
        <a:ea typeface="+mn-ea"/>
        <a:cs typeface="+mn-cs"/>
      </a:defRPr>
    </a:lvl4pPr>
    <a:lvl5pPr marL="1828800" algn="l" rtl="0" fontAlgn="base">
      <a:spcBef>
        <a:spcPct val="0"/>
      </a:spcBef>
      <a:spcAft>
        <a:spcPct val="0"/>
      </a:spcAft>
      <a:defRPr sz="3000" b="1" kern="1200">
        <a:solidFill>
          <a:schemeClr val="tx1"/>
        </a:solidFill>
        <a:latin typeface="Arial" charset="0"/>
        <a:ea typeface="+mn-ea"/>
        <a:cs typeface="+mn-cs"/>
      </a:defRPr>
    </a:lvl5pPr>
    <a:lvl6pPr marL="2286000" algn="l" defTabSz="914400" rtl="0" eaLnBrk="1" latinLnBrk="0" hangingPunct="1">
      <a:defRPr sz="3000" b="1" kern="1200">
        <a:solidFill>
          <a:schemeClr val="tx1"/>
        </a:solidFill>
        <a:latin typeface="Arial" charset="0"/>
        <a:ea typeface="+mn-ea"/>
        <a:cs typeface="+mn-cs"/>
      </a:defRPr>
    </a:lvl6pPr>
    <a:lvl7pPr marL="2743200" algn="l" defTabSz="914400" rtl="0" eaLnBrk="1" latinLnBrk="0" hangingPunct="1">
      <a:defRPr sz="3000" b="1" kern="1200">
        <a:solidFill>
          <a:schemeClr val="tx1"/>
        </a:solidFill>
        <a:latin typeface="Arial" charset="0"/>
        <a:ea typeface="+mn-ea"/>
        <a:cs typeface="+mn-cs"/>
      </a:defRPr>
    </a:lvl7pPr>
    <a:lvl8pPr marL="3200400" algn="l" defTabSz="914400" rtl="0" eaLnBrk="1" latinLnBrk="0" hangingPunct="1">
      <a:defRPr sz="3000" b="1" kern="1200">
        <a:solidFill>
          <a:schemeClr val="tx1"/>
        </a:solidFill>
        <a:latin typeface="Arial" charset="0"/>
        <a:ea typeface="+mn-ea"/>
        <a:cs typeface="+mn-cs"/>
      </a:defRPr>
    </a:lvl8pPr>
    <a:lvl9pPr marL="3657600" algn="l" defTabSz="914400" rtl="0" eaLnBrk="1" latinLnBrk="0" hangingPunct="1">
      <a:defRPr sz="30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les Corri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5C565"/>
    <a:srgbClr val="363177"/>
    <a:srgbClr val="2E377A"/>
    <a:srgbClr val="003399"/>
    <a:srgbClr val="A2CFDA"/>
    <a:srgbClr val="003366"/>
    <a:srgbClr val="0606D4"/>
    <a:srgbClr val="4798A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0294" autoAdjust="0"/>
    <p:restoredTop sz="97310" autoAdjust="0"/>
  </p:normalViewPr>
  <p:slideViewPr>
    <p:cSldViewPr snapToObjects="1">
      <p:cViewPr>
        <p:scale>
          <a:sx n="77" d="100"/>
          <a:sy n="77" d="100"/>
        </p:scale>
        <p:origin x="-612" y="-84"/>
      </p:cViewPr>
      <p:guideLst>
        <p:guide orient="horz" pos="1008"/>
        <p:guide pos="480"/>
      </p:guideLst>
    </p:cSldViewPr>
  </p:slideViewPr>
  <p:notesTextViewPr>
    <p:cViewPr>
      <p:scale>
        <a:sx n="100" d="100"/>
        <a:sy n="100" d="100"/>
      </p:scale>
      <p:origin x="0" y="0"/>
    </p:cViewPr>
  </p:notesTextViewPr>
  <p:sorterViewPr>
    <p:cViewPr>
      <p:scale>
        <a:sx n="95" d="100"/>
        <a:sy n="95" d="100"/>
      </p:scale>
      <p:origin x="0" y="0"/>
    </p:cViewPr>
  </p:sorterViewPr>
  <p:notesViewPr>
    <p:cSldViewPr snapToObjects="1">
      <p:cViewPr>
        <p:scale>
          <a:sx n="80" d="100"/>
          <a:sy n="80" d="100"/>
        </p:scale>
        <p:origin x="-2262" y="696"/>
      </p:cViewPr>
      <p:guideLst>
        <p:guide orient="horz" pos="2950"/>
        <p:guide pos="222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A85E2-ABE2-438B-B83C-7435FA6EB195}" type="doc">
      <dgm:prSet loTypeId="urn:microsoft.com/office/officeart/2005/8/layout/vProcess5" loCatId="process" qsTypeId="urn:microsoft.com/office/officeart/2005/8/quickstyle/3d2" qsCatId="3D" csTypeId="urn:microsoft.com/office/officeart/2005/8/colors/colorful5" csCatId="colorful" phldr="1"/>
      <dgm:spPr/>
      <dgm:t>
        <a:bodyPr/>
        <a:lstStyle/>
        <a:p>
          <a:endParaRPr lang="en-US"/>
        </a:p>
      </dgm:t>
    </dgm:pt>
    <dgm:pt modelId="{B997D666-1CED-4E28-ABBB-CAE692A2547A}">
      <dgm:prSet phldrT="[Text]" custT="1"/>
      <dgm:spPr>
        <a:solidFill>
          <a:schemeClr val="bg2">
            <a:lumMod val="40000"/>
            <a:lumOff val="60000"/>
          </a:schemeClr>
        </a:solidFill>
      </dgm:spPr>
      <dgm:t>
        <a:bodyPr/>
        <a:lstStyle/>
        <a:p>
          <a:r>
            <a:rPr lang="en-US" sz="2000" b="1" dirty="0" smtClean="0">
              <a:solidFill>
                <a:schemeClr val="tx1"/>
              </a:solidFill>
            </a:rPr>
            <a:t>June 2013 CD</a:t>
          </a:r>
        </a:p>
        <a:p>
          <a:r>
            <a:rPr lang="en-US" sz="1400" b="1" dirty="0" smtClean="0">
              <a:solidFill>
                <a:schemeClr val="tx1"/>
              </a:solidFill>
            </a:rPr>
            <a:t>(Committee Draft) </a:t>
          </a:r>
          <a:endParaRPr lang="en-US" sz="1400" b="1" dirty="0">
            <a:solidFill>
              <a:schemeClr val="tx1"/>
            </a:solidFill>
          </a:endParaRPr>
        </a:p>
      </dgm:t>
    </dgm:pt>
    <dgm:pt modelId="{6266FC9C-30CE-4E05-98D9-A862CDA835E2}" type="parTrans" cxnId="{52254A86-CF5B-4C09-8799-09E6B141E762}">
      <dgm:prSet/>
      <dgm:spPr/>
      <dgm:t>
        <a:bodyPr/>
        <a:lstStyle/>
        <a:p>
          <a:endParaRPr lang="en-US" sz="2000" b="1">
            <a:solidFill>
              <a:schemeClr val="tx1"/>
            </a:solidFill>
          </a:endParaRPr>
        </a:p>
      </dgm:t>
    </dgm:pt>
    <dgm:pt modelId="{4B451804-17EA-475F-A3B8-2C99F1D1F3CC}" type="sibTrans" cxnId="{52254A86-CF5B-4C09-8799-09E6B141E762}">
      <dgm:prSet custT="1"/>
      <dgm:spPr/>
      <dgm:t>
        <a:bodyPr/>
        <a:lstStyle/>
        <a:p>
          <a:endParaRPr lang="en-US" sz="2000" b="1" dirty="0">
            <a:solidFill>
              <a:schemeClr val="tx1"/>
            </a:solidFill>
          </a:endParaRPr>
        </a:p>
      </dgm:t>
    </dgm:pt>
    <dgm:pt modelId="{65EAFDBF-8698-4A0B-B22A-B974E393CF22}">
      <dgm:prSet custT="1"/>
      <dgm:spPr>
        <a:solidFill>
          <a:srgbClr val="FF9999"/>
        </a:solidFill>
      </dgm:spPr>
      <dgm:t>
        <a:bodyPr/>
        <a:lstStyle/>
        <a:p>
          <a:r>
            <a:rPr lang="en-US" sz="2000" b="1" dirty="0" smtClean="0">
              <a:solidFill>
                <a:schemeClr val="tx1"/>
              </a:solidFill>
            </a:rPr>
            <a:t>May 2014 DIS </a:t>
          </a:r>
        </a:p>
        <a:p>
          <a:r>
            <a:rPr lang="en-US" sz="1400" b="1" dirty="0" smtClean="0">
              <a:solidFill>
                <a:schemeClr val="tx1"/>
              </a:solidFill>
            </a:rPr>
            <a:t>(Draft International Standard) </a:t>
          </a:r>
        </a:p>
      </dgm:t>
    </dgm:pt>
    <dgm:pt modelId="{5476C475-FE0B-452C-A99D-DB76B94176D4}" type="parTrans" cxnId="{9ACA0E82-0830-409E-B81F-E062D1BFB1BB}">
      <dgm:prSet/>
      <dgm:spPr/>
      <dgm:t>
        <a:bodyPr/>
        <a:lstStyle/>
        <a:p>
          <a:endParaRPr lang="en-US" sz="2000" b="1">
            <a:solidFill>
              <a:schemeClr val="tx1"/>
            </a:solidFill>
          </a:endParaRPr>
        </a:p>
      </dgm:t>
    </dgm:pt>
    <dgm:pt modelId="{64149EE6-6C31-4DD0-A0BA-1D9579B608D5}" type="sibTrans" cxnId="{9ACA0E82-0830-409E-B81F-E062D1BFB1BB}">
      <dgm:prSet custT="1"/>
      <dgm:spPr/>
      <dgm:t>
        <a:bodyPr/>
        <a:lstStyle/>
        <a:p>
          <a:endParaRPr lang="en-US" sz="2000" b="1" dirty="0">
            <a:solidFill>
              <a:schemeClr val="tx1"/>
            </a:solidFill>
          </a:endParaRPr>
        </a:p>
      </dgm:t>
    </dgm:pt>
    <dgm:pt modelId="{995C736A-C9A6-42F8-82A8-861CB49943A6}">
      <dgm:prSet custT="1"/>
      <dgm:spPr>
        <a:solidFill>
          <a:srgbClr val="FFFF99"/>
        </a:solidFill>
      </dgm:spPr>
      <dgm:t>
        <a:bodyPr/>
        <a:lstStyle/>
        <a:p>
          <a:r>
            <a:rPr lang="en-US" sz="2000" b="1" baseline="0" dirty="0" smtClean="0">
              <a:solidFill>
                <a:schemeClr val="tx1"/>
              </a:solidFill>
            </a:rPr>
            <a:t>July 2015 FDIS </a:t>
          </a:r>
        </a:p>
        <a:p>
          <a:r>
            <a:rPr lang="en-US" sz="1400" b="1" baseline="0" dirty="0" smtClean="0">
              <a:solidFill>
                <a:schemeClr val="tx1"/>
              </a:solidFill>
            </a:rPr>
            <a:t>(Final Draft International Standard)</a:t>
          </a:r>
        </a:p>
      </dgm:t>
    </dgm:pt>
    <dgm:pt modelId="{6053B199-2F58-4556-AA74-C48BD2320EDE}" type="parTrans" cxnId="{F76BD291-B624-42B0-B571-5CC214DA2A9D}">
      <dgm:prSet/>
      <dgm:spPr/>
      <dgm:t>
        <a:bodyPr/>
        <a:lstStyle/>
        <a:p>
          <a:endParaRPr lang="en-US" sz="2000" b="1">
            <a:solidFill>
              <a:schemeClr val="tx1"/>
            </a:solidFill>
          </a:endParaRPr>
        </a:p>
      </dgm:t>
    </dgm:pt>
    <dgm:pt modelId="{38FD4568-8B3C-426F-8EF8-4062B94A0C16}" type="sibTrans" cxnId="{F76BD291-B624-42B0-B571-5CC214DA2A9D}">
      <dgm:prSet custT="1"/>
      <dgm:spPr/>
      <dgm:t>
        <a:bodyPr/>
        <a:lstStyle/>
        <a:p>
          <a:endParaRPr lang="en-US" sz="2000" b="1" dirty="0">
            <a:solidFill>
              <a:schemeClr val="tx1"/>
            </a:solidFill>
          </a:endParaRPr>
        </a:p>
      </dgm:t>
    </dgm:pt>
    <dgm:pt modelId="{13E0AA7F-187C-4AF2-86C1-50E14956C620}">
      <dgm:prSet custT="1"/>
      <dgm:spPr>
        <a:solidFill>
          <a:srgbClr val="99FF99"/>
        </a:solidFill>
        <a:ln>
          <a:solidFill>
            <a:schemeClr val="accent6">
              <a:lumMod val="40000"/>
              <a:lumOff val="60000"/>
            </a:schemeClr>
          </a:solidFill>
        </a:ln>
      </dgm:spPr>
      <dgm:t>
        <a:bodyPr/>
        <a:lstStyle/>
        <a:p>
          <a:r>
            <a:rPr lang="en-US" sz="2000" b="1" baseline="0" dirty="0" smtClean="0">
              <a:solidFill>
                <a:schemeClr val="tx1"/>
              </a:solidFill>
            </a:rPr>
            <a:t>September 2015 </a:t>
          </a:r>
        </a:p>
        <a:p>
          <a:r>
            <a:rPr lang="en-US" sz="1600" b="1" baseline="0" dirty="0" smtClean="0">
              <a:solidFill>
                <a:schemeClr val="tx1"/>
              </a:solidFill>
            </a:rPr>
            <a:t>Published  International Standard</a:t>
          </a:r>
        </a:p>
      </dgm:t>
    </dgm:pt>
    <dgm:pt modelId="{28891A05-6C6C-4BF5-A53B-2F588DAE6C19}" type="parTrans" cxnId="{EDF97DE4-08D9-46A0-B94E-8CA049110EFA}">
      <dgm:prSet/>
      <dgm:spPr/>
      <dgm:t>
        <a:bodyPr/>
        <a:lstStyle/>
        <a:p>
          <a:endParaRPr lang="en-US" sz="2000" b="1">
            <a:solidFill>
              <a:schemeClr val="tx1"/>
            </a:solidFill>
          </a:endParaRPr>
        </a:p>
      </dgm:t>
    </dgm:pt>
    <dgm:pt modelId="{B4C0F6D1-881A-4C2D-AE71-F80E974977D8}" type="sibTrans" cxnId="{EDF97DE4-08D9-46A0-B94E-8CA049110EFA}">
      <dgm:prSet/>
      <dgm:spPr/>
      <dgm:t>
        <a:bodyPr/>
        <a:lstStyle/>
        <a:p>
          <a:endParaRPr lang="en-US" sz="2000" b="1">
            <a:solidFill>
              <a:schemeClr val="tx1"/>
            </a:solidFill>
          </a:endParaRPr>
        </a:p>
      </dgm:t>
    </dgm:pt>
    <dgm:pt modelId="{457EFA78-143E-4921-A9EE-1598BFC69B73}" type="pres">
      <dgm:prSet presAssocID="{9F4A85E2-ABE2-438B-B83C-7435FA6EB195}" presName="outerComposite" presStyleCnt="0">
        <dgm:presLayoutVars>
          <dgm:chMax val="5"/>
          <dgm:dir/>
          <dgm:resizeHandles val="exact"/>
        </dgm:presLayoutVars>
      </dgm:prSet>
      <dgm:spPr/>
      <dgm:t>
        <a:bodyPr/>
        <a:lstStyle/>
        <a:p>
          <a:endParaRPr lang="en-US"/>
        </a:p>
      </dgm:t>
    </dgm:pt>
    <dgm:pt modelId="{D31B91E5-02EE-4E40-82EC-A55AE055B31C}" type="pres">
      <dgm:prSet presAssocID="{9F4A85E2-ABE2-438B-B83C-7435FA6EB195}" presName="dummyMaxCanvas" presStyleCnt="0">
        <dgm:presLayoutVars/>
      </dgm:prSet>
      <dgm:spPr/>
    </dgm:pt>
    <dgm:pt modelId="{8440FEF8-248C-4426-A68F-49002D2AD4F9}" type="pres">
      <dgm:prSet presAssocID="{9F4A85E2-ABE2-438B-B83C-7435FA6EB195}" presName="FourNodes_1" presStyleLbl="node1" presStyleIdx="0" presStyleCnt="4" custFlipHor="0" custScaleX="36000" custScaleY="87500" custLinFactNeighborX="-31861" custLinFactNeighborY="-6250">
        <dgm:presLayoutVars>
          <dgm:bulletEnabled val="1"/>
        </dgm:presLayoutVars>
      </dgm:prSet>
      <dgm:spPr/>
      <dgm:t>
        <a:bodyPr/>
        <a:lstStyle/>
        <a:p>
          <a:endParaRPr lang="en-US"/>
        </a:p>
      </dgm:t>
    </dgm:pt>
    <dgm:pt modelId="{EBE8F510-181E-445B-8C6D-2D101D83EE53}" type="pres">
      <dgm:prSet presAssocID="{9F4A85E2-ABE2-438B-B83C-7435FA6EB195}" presName="FourNodes_2" presStyleLbl="node1" presStyleIdx="1" presStyleCnt="4" custScaleX="38403" custScaleY="91511" custLinFactNeighborX="-11299" custLinFactNeighborY="-11631">
        <dgm:presLayoutVars>
          <dgm:bulletEnabled val="1"/>
        </dgm:presLayoutVars>
      </dgm:prSet>
      <dgm:spPr/>
      <dgm:t>
        <a:bodyPr/>
        <a:lstStyle/>
        <a:p>
          <a:endParaRPr lang="en-US"/>
        </a:p>
      </dgm:t>
    </dgm:pt>
    <dgm:pt modelId="{3A13298B-6E27-4DCB-8262-11C41ECD248C}" type="pres">
      <dgm:prSet presAssocID="{9F4A85E2-ABE2-438B-B83C-7435FA6EB195}" presName="FourNodes_3" presStyleLbl="node1" presStyleIdx="2" presStyleCnt="4" custScaleX="48988" custScaleY="88128" custLinFactNeighborX="15770" custLinFactNeighborY="-18750">
        <dgm:presLayoutVars>
          <dgm:bulletEnabled val="1"/>
        </dgm:presLayoutVars>
      </dgm:prSet>
      <dgm:spPr/>
      <dgm:t>
        <a:bodyPr/>
        <a:lstStyle/>
        <a:p>
          <a:endParaRPr lang="en-US"/>
        </a:p>
      </dgm:t>
    </dgm:pt>
    <dgm:pt modelId="{E1F6E2D5-3A88-428B-904A-0B5BDC90D6AF}" type="pres">
      <dgm:prSet presAssocID="{9F4A85E2-ABE2-438B-B83C-7435FA6EB195}" presName="FourNodes_4" presStyleLbl="node1" presStyleIdx="3" presStyleCnt="4" custScaleX="44548" custScaleY="100000" custLinFactNeighborX="21458" custLinFactNeighborY="-20200">
        <dgm:presLayoutVars>
          <dgm:bulletEnabled val="1"/>
        </dgm:presLayoutVars>
      </dgm:prSet>
      <dgm:spPr/>
      <dgm:t>
        <a:bodyPr/>
        <a:lstStyle/>
        <a:p>
          <a:endParaRPr lang="en-US"/>
        </a:p>
      </dgm:t>
    </dgm:pt>
    <dgm:pt modelId="{81ACE6ED-1ED2-4953-91AC-0C426FE01690}" type="pres">
      <dgm:prSet presAssocID="{9F4A85E2-ABE2-438B-B83C-7435FA6EB195}" presName="FourConn_1-2" presStyleLbl="fgAccFollowNode1" presStyleIdx="0" presStyleCnt="3" custLinFactX="-141731" custLinFactNeighborX="-200000" custLinFactNeighborY="-65384">
        <dgm:presLayoutVars>
          <dgm:bulletEnabled val="1"/>
        </dgm:presLayoutVars>
      </dgm:prSet>
      <dgm:spPr/>
      <dgm:t>
        <a:bodyPr/>
        <a:lstStyle/>
        <a:p>
          <a:endParaRPr lang="en-US"/>
        </a:p>
      </dgm:t>
    </dgm:pt>
    <dgm:pt modelId="{6B2B0D00-4955-4D5A-A73E-AABC4219C443}" type="pres">
      <dgm:prSet presAssocID="{9F4A85E2-ABE2-438B-B83C-7435FA6EB195}" presName="FourConn_2-3" presStyleLbl="fgAccFollowNode1" presStyleIdx="1" presStyleCnt="3" custLinFactNeighborX="20971" custLinFactNeighborY="-76748">
        <dgm:presLayoutVars>
          <dgm:bulletEnabled val="1"/>
        </dgm:presLayoutVars>
      </dgm:prSet>
      <dgm:spPr/>
      <dgm:t>
        <a:bodyPr/>
        <a:lstStyle/>
        <a:p>
          <a:endParaRPr lang="en-US"/>
        </a:p>
      </dgm:t>
    </dgm:pt>
    <dgm:pt modelId="{397EEBCD-CE32-4AA0-BC03-70CC00A08442}" type="pres">
      <dgm:prSet presAssocID="{9F4A85E2-ABE2-438B-B83C-7435FA6EB195}" presName="FourConn_3-4" presStyleLbl="fgAccFollowNode1" presStyleIdx="2" presStyleCnt="3" custLinFactNeighborX="58863" custLinFactNeighborY="-88112">
        <dgm:presLayoutVars>
          <dgm:bulletEnabled val="1"/>
        </dgm:presLayoutVars>
      </dgm:prSet>
      <dgm:spPr/>
      <dgm:t>
        <a:bodyPr/>
        <a:lstStyle/>
        <a:p>
          <a:endParaRPr lang="en-US"/>
        </a:p>
      </dgm:t>
    </dgm:pt>
    <dgm:pt modelId="{24FB4163-B4AC-4E60-99D2-B2DE1943670B}" type="pres">
      <dgm:prSet presAssocID="{9F4A85E2-ABE2-438B-B83C-7435FA6EB195}" presName="FourNodes_1_text" presStyleLbl="node1" presStyleIdx="3" presStyleCnt="4">
        <dgm:presLayoutVars>
          <dgm:bulletEnabled val="1"/>
        </dgm:presLayoutVars>
      </dgm:prSet>
      <dgm:spPr/>
      <dgm:t>
        <a:bodyPr/>
        <a:lstStyle/>
        <a:p>
          <a:endParaRPr lang="en-US"/>
        </a:p>
      </dgm:t>
    </dgm:pt>
    <dgm:pt modelId="{5F0F9415-DE00-4B58-A508-5F2E8C5228B1}" type="pres">
      <dgm:prSet presAssocID="{9F4A85E2-ABE2-438B-B83C-7435FA6EB195}" presName="FourNodes_2_text" presStyleLbl="node1" presStyleIdx="3" presStyleCnt="4">
        <dgm:presLayoutVars>
          <dgm:bulletEnabled val="1"/>
        </dgm:presLayoutVars>
      </dgm:prSet>
      <dgm:spPr/>
      <dgm:t>
        <a:bodyPr/>
        <a:lstStyle/>
        <a:p>
          <a:endParaRPr lang="en-US"/>
        </a:p>
      </dgm:t>
    </dgm:pt>
    <dgm:pt modelId="{C814D1B4-C280-4060-ACF9-0D26CAF72D15}" type="pres">
      <dgm:prSet presAssocID="{9F4A85E2-ABE2-438B-B83C-7435FA6EB195}" presName="FourNodes_3_text" presStyleLbl="node1" presStyleIdx="3" presStyleCnt="4">
        <dgm:presLayoutVars>
          <dgm:bulletEnabled val="1"/>
        </dgm:presLayoutVars>
      </dgm:prSet>
      <dgm:spPr/>
      <dgm:t>
        <a:bodyPr/>
        <a:lstStyle/>
        <a:p>
          <a:endParaRPr lang="en-US"/>
        </a:p>
      </dgm:t>
    </dgm:pt>
    <dgm:pt modelId="{71A598DD-0DC1-46D3-8435-1845D0B860E1}" type="pres">
      <dgm:prSet presAssocID="{9F4A85E2-ABE2-438B-B83C-7435FA6EB195}" presName="FourNodes_4_text" presStyleLbl="node1" presStyleIdx="3" presStyleCnt="4">
        <dgm:presLayoutVars>
          <dgm:bulletEnabled val="1"/>
        </dgm:presLayoutVars>
      </dgm:prSet>
      <dgm:spPr/>
      <dgm:t>
        <a:bodyPr/>
        <a:lstStyle/>
        <a:p>
          <a:endParaRPr lang="en-US"/>
        </a:p>
      </dgm:t>
    </dgm:pt>
  </dgm:ptLst>
  <dgm:cxnLst>
    <dgm:cxn modelId="{F76BD291-B624-42B0-B571-5CC214DA2A9D}" srcId="{9F4A85E2-ABE2-438B-B83C-7435FA6EB195}" destId="{995C736A-C9A6-42F8-82A8-861CB49943A6}" srcOrd="2" destOrd="0" parTransId="{6053B199-2F58-4556-AA74-C48BD2320EDE}" sibTransId="{38FD4568-8B3C-426F-8EF8-4062B94A0C16}"/>
    <dgm:cxn modelId="{871C401B-7FDE-46AD-83B4-AF1F013BDC24}" type="presOf" srcId="{65EAFDBF-8698-4A0B-B22A-B974E393CF22}" destId="{EBE8F510-181E-445B-8C6D-2D101D83EE53}" srcOrd="0" destOrd="0" presId="urn:microsoft.com/office/officeart/2005/8/layout/vProcess5"/>
    <dgm:cxn modelId="{B3AFBA0A-4D91-4D47-B2A4-FB22CCD03BC4}" type="presOf" srcId="{38FD4568-8B3C-426F-8EF8-4062B94A0C16}" destId="{397EEBCD-CE32-4AA0-BC03-70CC00A08442}" srcOrd="0" destOrd="0" presId="urn:microsoft.com/office/officeart/2005/8/layout/vProcess5"/>
    <dgm:cxn modelId="{FA60CFAB-8B3C-4C4B-8BB9-C99BBA59CFA3}" type="presOf" srcId="{995C736A-C9A6-42F8-82A8-861CB49943A6}" destId="{3A13298B-6E27-4DCB-8262-11C41ECD248C}" srcOrd="0" destOrd="0" presId="urn:microsoft.com/office/officeart/2005/8/layout/vProcess5"/>
    <dgm:cxn modelId="{9ACA0E82-0830-409E-B81F-E062D1BFB1BB}" srcId="{9F4A85E2-ABE2-438B-B83C-7435FA6EB195}" destId="{65EAFDBF-8698-4A0B-B22A-B974E393CF22}" srcOrd="1" destOrd="0" parTransId="{5476C475-FE0B-452C-A99D-DB76B94176D4}" sibTransId="{64149EE6-6C31-4DD0-A0BA-1D9579B608D5}"/>
    <dgm:cxn modelId="{60B384FD-E919-4739-927E-111DF1B17263}" type="presOf" srcId="{13E0AA7F-187C-4AF2-86C1-50E14956C620}" destId="{71A598DD-0DC1-46D3-8435-1845D0B860E1}" srcOrd="1" destOrd="0" presId="urn:microsoft.com/office/officeart/2005/8/layout/vProcess5"/>
    <dgm:cxn modelId="{8645D005-822C-4FDE-BF89-B4D6BD9D2FCF}" type="presOf" srcId="{B997D666-1CED-4E28-ABBB-CAE692A2547A}" destId="{8440FEF8-248C-4426-A68F-49002D2AD4F9}" srcOrd="0" destOrd="0" presId="urn:microsoft.com/office/officeart/2005/8/layout/vProcess5"/>
    <dgm:cxn modelId="{DC1C2F9F-4FB3-4C93-8AA8-90F73277873D}" type="presOf" srcId="{9F4A85E2-ABE2-438B-B83C-7435FA6EB195}" destId="{457EFA78-143E-4921-A9EE-1598BFC69B73}" srcOrd="0" destOrd="0" presId="urn:microsoft.com/office/officeart/2005/8/layout/vProcess5"/>
    <dgm:cxn modelId="{9B1C9ED6-683A-4A22-A6D9-D72648685011}" type="presOf" srcId="{64149EE6-6C31-4DD0-A0BA-1D9579B608D5}" destId="{6B2B0D00-4955-4D5A-A73E-AABC4219C443}" srcOrd="0" destOrd="0" presId="urn:microsoft.com/office/officeart/2005/8/layout/vProcess5"/>
    <dgm:cxn modelId="{D3109C58-9396-4AB7-9FA1-0261DED38184}" type="presOf" srcId="{13E0AA7F-187C-4AF2-86C1-50E14956C620}" destId="{E1F6E2D5-3A88-428B-904A-0B5BDC90D6AF}" srcOrd="0" destOrd="0" presId="urn:microsoft.com/office/officeart/2005/8/layout/vProcess5"/>
    <dgm:cxn modelId="{6066BA50-BDDB-482A-8807-074944948306}" type="presOf" srcId="{995C736A-C9A6-42F8-82A8-861CB49943A6}" destId="{C814D1B4-C280-4060-ACF9-0D26CAF72D15}" srcOrd="1" destOrd="0" presId="urn:microsoft.com/office/officeart/2005/8/layout/vProcess5"/>
    <dgm:cxn modelId="{52254A86-CF5B-4C09-8799-09E6B141E762}" srcId="{9F4A85E2-ABE2-438B-B83C-7435FA6EB195}" destId="{B997D666-1CED-4E28-ABBB-CAE692A2547A}" srcOrd="0" destOrd="0" parTransId="{6266FC9C-30CE-4E05-98D9-A862CDA835E2}" sibTransId="{4B451804-17EA-475F-A3B8-2C99F1D1F3CC}"/>
    <dgm:cxn modelId="{214BBFAE-9C2B-4F66-8454-D1DF330C3D40}" type="presOf" srcId="{B997D666-1CED-4E28-ABBB-CAE692A2547A}" destId="{24FB4163-B4AC-4E60-99D2-B2DE1943670B}" srcOrd="1" destOrd="0" presId="urn:microsoft.com/office/officeart/2005/8/layout/vProcess5"/>
    <dgm:cxn modelId="{C45187C2-FF24-454C-BF8E-B187329C84C2}" type="presOf" srcId="{65EAFDBF-8698-4A0B-B22A-B974E393CF22}" destId="{5F0F9415-DE00-4B58-A508-5F2E8C5228B1}" srcOrd="1" destOrd="0" presId="urn:microsoft.com/office/officeart/2005/8/layout/vProcess5"/>
    <dgm:cxn modelId="{407DEE79-0FF7-46FD-821A-51AEF830F922}" type="presOf" srcId="{4B451804-17EA-475F-A3B8-2C99F1D1F3CC}" destId="{81ACE6ED-1ED2-4953-91AC-0C426FE01690}" srcOrd="0" destOrd="0" presId="urn:microsoft.com/office/officeart/2005/8/layout/vProcess5"/>
    <dgm:cxn modelId="{EDF97DE4-08D9-46A0-B94E-8CA049110EFA}" srcId="{9F4A85E2-ABE2-438B-B83C-7435FA6EB195}" destId="{13E0AA7F-187C-4AF2-86C1-50E14956C620}" srcOrd="3" destOrd="0" parTransId="{28891A05-6C6C-4BF5-A53B-2F588DAE6C19}" sibTransId="{B4C0F6D1-881A-4C2D-AE71-F80E974977D8}"/>
    <dgm:cxn modelId="{65C79A1F-E5BE-4D94-BC9E-F5B15756E879}" type="presParOf" srcId="{457EFA78-143E-4921-A9EE-1598BFC69B73}" destId="{D31B91E5-02EE-4E40-82EC-A55AE055B31C}" srcOrd="0" destOrd="0" presId="urn:microsoft.com/office/officeart/2005/8/layout/vProcess5"/>
    <dgm:cxn modelId="{08080351-06C8-4022-80C6-02D2A4F13ED5}" type="presParOf" srcId="{457EFA78-143E-4921-A9EE-1598BFC69B73}" destId="{8440FEF8-248C-4426-A68F-49002D2AD4F9}" srcOrd="1" destOrd="0" presId="urn:microsoft.com/office/officeart/2005/8/layout/vProcess5"/>
    <dgm:cxn modelId="{C3C520EE-65EC-4A80-AE00-893E107A64E8}" type="presParOf" srcId="{457EFA78-143E-4921-A9EE-1598BFC69B73}" destId="{EBE8F510-181E-445B-8C6D-2D101D83EE53}" srcOrd="2" destOrd="0" presId="urn:microsoft.com/office/officeart/2005/8/layout/vProcess5"/>
    <dgm:cxn modelId="{BDD95F05-3C5E-481B-860C-C7C601E73E78}" type="presParOf" srcId="{457EFA78-143E-4921-A9EE-1598BFC69B73}" destId="{3A13298B-6E27-4DCB-8262-11C41ECD248C}" srcOrd="3" destOrd="0" presId="urn:microsoft.com/office/officeart/2005/8/layout/vProcess5"/>
    <dgm:cxn modelId="{CFE19460-E921-459B-8619-1BED35DE556F}" type="presParOf" srcId="{457EFA78-143E-4921-A9EE-1598BFC69B73}" destId="{E1F6E2D5-3A88-428B-904A-0B5BDC90D6AF}" srcOrd="4" destOrd="0" presId="urn:microsoft.com/office/officeart/2005/8/layout/vProcess5"/>
    <dgm:cxn modelId="{EDC2A38A-600D-43BC-96A4-1B6D580DAF62}" type="presParOf" srcId="{457EFA78-143E-4921-A9EE-1598BFC69B73}" destId="{81ACE6ED-1ED2-4953-91AC-0C426FE01690}" srcOrd="5" destOrd="0" presId="urn:microsoft.com/office/officeart/2005/8/layout/vProcess5"/>
    <dgm:cxn modelId="{E39964BB-0A83-450B-8C55-C4B4F8FF4F94}" type="presParOf" srcId="{457EFA78-143E-4921-A9EE-1598BFC69B73}" destId="{6B2B0D00-4955-4D5A-A73E-AABC4219C443}" srcOrd="6" destOrd="0" presId="urn:microsoft.com/office/officeart/2005/8/layout/vProcess5"/>
    <dgm:cxn modelId="{8B0762AA-F97F-44F8-A498-0CA09CAA7019}" type="presParOf" srcId="{457EFA78-143E-4921-A9EE-1598BFC69B73}" destId="{397EEBCD-CE32-4AA0-BC03-70CC00A08442}" srcOrd="7" destOrd="0" presId="urn:microsoft.com/office/officeart/2005/8/layout/vProcess5"/>
    <dgm:cxn modelId="{54815B98-22BD-49A9-8AFA-139A75153586}" type="presParOf" srcId="{457EFA78-143E-4921-A9EE-1598BFC69B73}" destId="{24FB4163-B4AC-4E60-99D2-B2DE1943670B}" srcOrd="8" destOrd="0" presId="urn:microsoft.com/office/officeart/2005/8/layout/vProcess5"/>
    <dgm:cxn modelId="{14BAD782-2C82-4D6B-A128-354EE8F826E0}" type="presParOf" srcId="{457EFA78-143E-4921-A9EE-1598BFC69B73}" destId="{5F0F9415-DE00-4B58-A508-5F2E8C5228B1}" srcOrd="9" destOrd="0" presId="urn:microsoft.com/office/officeart/2005/8/layout/vProcess5"/>
    <dgm:cxn modelId="{610F7262-5337-4747-8D17-026943A1923A}" type="presParOf" srcId="{457EFA78-143E-4921-A9EE-1598BFC69B73}" destId="{C814D1B4-C280-4060-ACF9-0D26CAF72D15}" srcOrd="10" destOrd="0" presId="urn:microsoft.com/office/officeart/2005/8/layout/vProcess5"/>
    <dgm:cxn modelId="{20E4E922-1D87-4C9E-A91E-DCDFC8D2C3AC}" type="presParOf" srcId="{457EFA78-143E-4921-A9EE-1598BFC69B73}" destId="{71A598DD-0DC1-46D3-8435-1845D0B860E1}" srcOrd="11" destOrd="0" presId="urn:microsoft.com/office/officeart/2005/8/layout/vProcess5"/>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4EF2E44F-748B-4E0F-AB4F-F33233A8F3BA}" type="doc">
      <dgm:prSet loTypeId="urn:microsoft.com/office/officeart/2005/8/layout/hProcess3" loCatId="process" qsTypeId="urn:microsoft.com/office/officeart/2005/8/quickstyle/3d2" qsCatId="3D" csTypeId="urn:microsoft.com/office/officeart/2005/8/colors/accent1_2#1" csCatId="accent1" phldr="1"/>
      <dgm:spPr/>
    </dgm:pt>
    <dgm:pt modelId="{629609B7-D09F-41C4-B1A2-25B2546A4120}">
      <dgm:prSet phldrT="[Text]"/>
      <dgm:spPr/>
      <dgm:t>
        <a:bodyPr/>
        <a:lstStyle/>
        <a:p>
          <a:pPr>
            <a:tabLst>
              <a:tab pos="1087438" algn="l"/>
            </a:tabLst>
          </a:pPr>
          <a:r>
            <a:rPr lang="en-US" b="1" dirty="0" smtClean="0">
              <a:solidFill>
                <a:schemeClr val="bg1"/>
              </a:solidFill>
            </a:rPr>
            <a:t>2015</a:t>
          </a:r>
          <a:endParaRPr lang="en-US" b="1" dirty="0">
            <a:solidFill>
              <a:schemeClr val="bg1"/>
            </a:solidFill>
          </a:endParaRPr>
        </a:p>
      </dgm:t>
    </dgm:pt>
    <dgm:pt modelId="{E8DBDB48-FBFA-4D20-AC9E-1A978AA677A5}" type="parTrans" cxnId="{9FB842ED-C0A0-456D-B6EF-87DCE99D657E}">
      <dgm:prSet/>
      <dgm:spPr/>
      <dgm:t>
        <a:bodyPr/>
        <a:lstStyle/>
        <a:p>
          <a:endParaRPr lang="en-US"/>
        </a:p>
      </dgm:t>
    </dgm:pt>
    <dgm:pt modelId="{3EF1A5F9-DA7D-41C9-BAFE-FB6036F9DF75}" type="sibTrans" cxnId="{9FB842ED-C0A0-456D-B6EF-87DCE99D657E}">
      <dgm:prSet/>
      <dgm:spPr/>
      <dgm:t>
        <a:bodyPr/>
        <a:lstStyle/>
        <a:p>
          <a:endParaRPr lang="en-US"/>
        </a:p>
      </dgm:t>
    </dgm:pt>
    <dgm:pt modelId="{01F739E8-98B8-442F-8954-5ED4E62BCEBF}">
      <dgm:prSet phldrT="[Text]"/>
      <dgm:spPr/>
      <dgm:t>
        <a:bodyPr/>
        <a:lstStyle/>
        <a:p>
          <a:pPr>
            <a:tabLst>
              <a:tab pos="1087438" algn="l"/>
            </a:tabLst>
          </a:pPr>
          <a:r>
            <a:rPr lang="en-US" b="1" dirty="0" smtClean="0">
              <a:solidFill>
                <a:schemeClr val="bg1"/>
              </a:solidFill>
            </a:rPr>
            <a:t>2013</a:t>
          </a:r>
          <a:endParaRPr lang="en-US" b="1" dirty="0">
            <a:solidFill>
              <a:schemeClr val="bg1"/>
            </a:solidFill>
          </a:endParaRPr>
        </a:p>
      </dgm:t>
    </dgm:pt>
    <dgm:pt modelId="{B2C12A95-85C3-4FFD-8CD1-9FE967D3EDCC}" type="parTrans" cxnId="{8FF3C62D-5B26-41F9-BE3B-1CF0A11B5C5E}">
      <dgm:prSet/>
      <dgm:spPr/>
      <dgm:t>
        <a:bodyPr/>
        <a:lstStyle/>
        <a:p>
          <a:endParaRPr lang="en-US"/>
        </a:p>
      </dgm:t>
    </dgm:pt>
    <dgm:pt modelId="{D6D0CED7-D746-4C4F-A967-D0CC121CC188}" type="sibTrans" cxnId="{8FF3C62D-5B26-41F9-BE3B-1CF0A11B5C5E}">
      <dgm:prSet/>
      <dgm:spPr/>
      <dgm:t>
        <a:bodyPr/>
        <a:lstStyle/>
        <a:p>
          <a:endParaRPr lang="en-US"/>
        </a:p>
      </dgm:t>
    </dgm:pt>
    <dgm:pt modelId="{8BCB146A-8635-4C66-99DA-E6233360EE0E}">
      <dgm:prSet phldrT="[Text]"/>
      <dgm:spPr/>
      <dgm:t>
        <a:bodyPr/>
        <a:lstStyle/>
        <a:p>
          <a:pPr>
            <a:tabLst>
              <a:tab pos="1087438" algn="l"/>
            </a:tabLst>
          </a:pPr>
          <a:r>
            <a:rPr lang="en-US" b="1" dirty="0" smtClean="0">
              <a:solidFill>
                <a:schemeClr val="bg1"/>
              </a:solidFill>
            </a:rPr>
            <a:t>2014</a:t>
          </a:r>
          <a:endParaRPr lang="en-US" b="1" dirty="0">
            <a:solidFill>
              <a:schemeClr val="bg1"/>
            </a:solidFill>
          </a:endParaRPr>
        </a:p>
      </dgm:t>
    </dgm:pt>
    <dgm:pt modelId="{CF2E5527-2000-4E26-9758-EE3CB15E2FB9}" type="parTrans" cxnId="{72135A18-4D18-46DD-AA50-131A465E700E}">
      <dgm:prSet/>
      <dgm:spPr/>
      <dgm:t>
        <a:bodyPr/>
        <a:lstStyle/>
        <a:p>
          <a:endParaRPr lang="en-US"/>
        </a:p>
      </dgm:t>
    </dgm:pt>
    <dgm:pt modelId="{2A6D6150-0947-48B4-B2F2-D3794DC3976C}" type="sibTrans" cxnId="{72135A18-4D18-46DD-AA50-131A465E700E}">
      <dgm:prSet/>
      <dgm:spPr/>
      <dgm:t>
        <a:bodyPr/>
        <a:lstStyle/>
        <a:p>
          <a:endParaRPr lang="en-US"/>
        </a:p>
      </dgm:t>
    </dgm:pt>
    <dgm:pt modelId="{EAF17011-4BD7-4485-808F-C142B2E41C54}" type="pres">
      <dgm:prSet presAssocID="{4EF2E44F-748B-4E0F-AB4F-F33233A8F3BA}" presName="Name0" presStyleCnt="0">
        <dgm:presLayoutVars>
          <dgm:dir/>
          <dgm:animLvl val="lvl"/>
          <dgm:resizeHandles val="exact"/>
        </dgm:presLayoutVars>
      </dgm:prSet>
      <dgm:spPr/>
    </dgm:pt>
    <dgm:pt modelId="{842FF9DC-2666-484C-94A6-77674166AFC0}" type="pres">
      <dgm:prSet presAssocID="{4EF2E44F-748B-4E0F-AB4F-F33233A8F3BA}" presName="dummy" presStyleCnt="0"/>
      <dgm:spPr/>
    </dgm:pt>
    <dgm:pt modelId="{BF464D0D-98E5-432D-94C7-7190F4E6FC1A}" type="pres">
      <dgm:prSet presAssocID="{4EF2E44F-748B-4E0F-AB4F-F33233A8F3BA}" presName="linH" presStyleCnt="0"/>
      <dgm:spPr/>
    </dgm:pt>
    <dgm:pt modelId="{A19A40AC-9120-45AF-97CD-E34DAA79C45D}" type="pres">
      <dgm:prSet presAssocID="{4EF2E44F-748B-4E0F-AB4F-F33233A8F3BA}" presName="padding1" presStyleCnt="0"/>
      <dgm:spPr/>
    </dgm:pt>
    <dgm:pt modelId="{DB91D18A-EE50-477E-B58F-3C4A7598E282}" type="pres">
      <dgm:prSet presAssocID="{01F739E8-98B8-442F-8954-5ED4E62BCEBF}" presName="linV" presStyleCnt="0"/>
      <dgm:spPr/>
    </dgm:pt>
    <dgm:pt modelId="{67080949-2885-402F-9780-114C9006EE1E}" type="pres">
      <dgm:prSet presAssocID="{01F739E8-98B8-442F-8954-5ED4E62BCEBF}" presName="spVertical1" presStyleCnt="0"/>
      <dgm:spPr/>
    </dgm:pt>
    <dgm:pt modelId="{F09577E9-CAB4-442B-98BD-70B1D6FE22A1}" type="pres">
      <dgm:prSet presAssocID="{01F739E8-98B8-442F-8954-5ED4E62BCEBF}" presName="parTx" presStyleLbl="revTx" presStyleIdx="0" presStyleCnt="3" custScaleX="86204" custLinFactNeighborX="-84053" custLinFactNeighborY="9849">
        <dgm:presLayoutVars>
          <dgm:chMax val="0"/>
          <dgm:chPref val="0"/>
          <dgm:bulletEnabled val="1"/>
        </dgm:presLayoutVars>
      </dgm:prSet>
      <dgm:spPr/>
      <dgm:t>
        <a:bodyPr/>
        <a:lstStyle/>
        <a:p>
          <a:endParaRPr lang="en-US"/>
        </a:p>
      </dgm:t>
    </dgm:pt>
    <dgm:pt modelId="{EC2FE420-015F-41CE-8756-E068300A9E62}" type="pres">
      <dgm:prSet presAssocID="{01F739E8-98B8-442F-8954-5ED4E62BCEBF}" presName="spVertical2" presStyleCnt="0"/>
      <dgm:spPr/>
    </dgm:pt>
    <dgm:pt modelId="{365BF26E-74FA-4908-BF2A-70EF16624F35}" type="pres">
      <dgm:prSet presAssocID="{01F739E8-98B8-442F-8954-5ED4E62BCEBF}" presName="spVertical3" presStyleCnt="0"/>
      <dgm:spPr/>
    </dgm:pt>
    <dgm:pt modelId="{B7AD32F7-D4B2-4970-A792-8D34B2EB8B55}" type="pres">
      <dgm:prSet presAssocID="{D6D0CED7-D746-4C4F-A967-D0CC121CC188}" presName="space" presStyleCnt="0"/>
      <dgm:spPr/>
    </dgm:pt>
    <dgm:pt modelId="{31A9250C-6475-4892-A4C4-33499352C634}" type="pres">
      <dgm:prSet presAssocID="{8BCB146A-8635-4C66-99DA-E6233360EE0E}" presName="linV" presStyleCnt="0"/>
      <dgm:spPr/>
    </dgm:pt>
    <dgm:pt modelId="{D1B0F4A3-B697-42EA-BE40-C72282956D72}" type="pres">
      <dgm:prSet presAssocID="{8BCB146A-8635-4C66-99DA-E6233360EE0E}" presName="spVertical1" presStyleCnt="0"/>
      <dgm:spPr/>
    </dgm:pt>
    <dgm:pt modelId="{4B5F6F74-61D3-4104-B679-1B510D5654CC}" type="pres">
      <dgm:prSet presAssocID="{8BCB146A-8635-4C66-99DA-E6233360EE0E}" presName="parTx" presStyleLbl="revTx" presStyleIdx="1" presStyleCnt="3" custScaleX="86204" custLinFactNeighborX="-47157" custLinFactNeighborY="15916">
        <dgm:presLayoutVars>
          <dgm:chMax val="0"/>
          <dgm:chPref val="0"/>
          <dgm:bulletEnabled val="1"/>
        </dgm:presLayoutVars>
      </dgm:prSet>
      <dgm:spPr/>
      <dgm:t>
        <a:bodyPr/>
        <a:lstStyle/>
        <a:p>
          <a:endParaRPr lang="en-US"/>
        </a:p>
      </dgm:t>
    </dgm:pt>
    <dgm:pt modelId="{33B36D29-1727-445C-A638-2C64F2041619}" type="pres">
      <dgm:prSet presAssocID="{8BCB146A-8635-4C66-99DA-E6233360EE0E}" presName="spVertical2" presStyleCnt="0"/>
      <dgm:spPr/>
    </dgm:pt>
    <dgm:pt modelId="{81CA84BC-3008-4AFC-9BE1-D22345EE3B7D}" type="pres">
      <dgm:prSet presAssocID="{8BCB146A-8635-4C66-99DA-E6233360EE0E}" presName="spVertical3" presStyleCnt="0"/>
      <dgm:spPr/>
    </dgm:pt>
    <dgm:pt modelId="{63034E69-0A2D-41A0-85BC-0AE14099DD3C}" type="pres">
      <dgm:prSet presAssocID="{2A6D6150-0947-48B4-B2F2-D3794DC3976C}" presName="space" presStyleCnt="0"/>
      <dgm:spPr/>
    </dgm:pt>
    <dgm:pt modelId="{CBB61398-5AAF-4A60-BF08-A51C66907A19}" type="pres">
      <dgm:prSet presAssocID="{629609B7-D09F-41C4-B1A2-25B2546A4120}" presName="linV" presStyleCnt="0"/>
      <dgm:spPr/>
    </dgm:pt>
    <dgm:pt modelId="{C501D028-8D5B-4D33-B65A-70DC8D9B7760}" type="pres">
      <dgm:prSet presAssocID="{629609B7-D09F-41C4-B1A2-25B2546A4120}" presName="spVertical1" presStyleCnt="0"/>
      <dgm:spPr/>
    </dgm:pt>
    <dgm:pt modelId="{BA20C8E2-657C-4AE7-AD58-A1039E65B702}" type="pres">
      <dgm:prSet presAssocID="{629609B7-D09F-41C4-B1A2-25B2546A4120}" presName="parTx" presStyleLbl="revTx" presStyleIdx="2" presStyleCnt="3" custScaleX="86204" custLinFactNeighborX="-56809" custLinFactNeighborY="15916">
        <dgm:presLayoutVars>
          <dgm:chMax val="0"/>
          <dgm:chPref val="0"/>
          <dgm:bulletEnabled val="1"/>
        </dgm:presLayoutVars>
      </dgm:prSet>
      <dgm:spPr/>
      <dgm:t>
        <a:bodyPr/>
        <a:lstStyle/>
        <a:p>
          <a:endParaRPr lang="en-US"/>
        </a:p>
      </dgm:t>
    </dgm:pt>
    <dgm:pt modelId="{7E7CED38-A925-42CA-8660-A6980E02173B}" type="pres">
      <dgm:prSet presAssocID="{629609B7-D09F-41C4-B1A2-25B2546A4120}" presName="spVertical2" presStyleCnt="0"/>
      <dgm:spPr/>
    </dgm:pt>
    <dgm:pt modelId="{03D84AA4-9278-47A1-B5D5-1DE2068F7CFA}" type="pres">
      <dgm:prSet presAssocID="{629609B7-D09F-41C4-B1A2-25B2546A4120}" presName="spVertical3" presStyleCnt="0"/>
      <dgm:spPr/>
    </dgm:pt>
    <dgm:pt modelId="{01E21CB2-8A63-428B-A891-6BBD2EDAAD69}" type="pres">
      <dgm:prSet presAssocID="{4EF2E44F-748B-4E0F-AB4F-F33233A8F3BA}" presName="padding2" presStyleCnt="0"/>
      <dgm:spPr/>
    </dgm:pt>
    <dgm:pt modelId="{AB636BF7-E0C5-4283-9BBB-3A779AF4AD48}" type="pres">
      <dgm:prSet presAssocID="{4EF2E44F-748B-4E0F-AB4F-F33233A8F3BA}" presName="negArrow" presStyleCnt="0"/>
      <dgm:spPr/>
    </dgm:pt>
    <dgm:pt modelId="{5BBF2147-D65E-446D-8166-7FF7332D7EEE}" type="pres">
      <dgm:prSet presAssocID="{4EF2E44F-748B-4E0F-AB4F-F33233A8F3BA}" presName="backgroundArrow" presStyleLbl="node1" presStyleIdx="0" presStyleCnt="1" custScaleX="86204" custLinFactNeighborX="380" custLinFactNeighborY="1112"/>
      <dgm:spPr/>
      <dgm:t>
        <a:bodyPr/>
        <a:lstStyle/>
        <a:p>
          <a:endParaRPr lang="en-US"/>
        </a:p>
      </dgm:t>
    </dgm:pt>
  </dgm:ptLst>
  <dgm:cxnLst>
    <dgm:cxn modelId="{23687C65-3DA4-4CDC-83AE-4428661EAF05}" type="presOf" srcId="{4EF2E44F-748B-4E0F-AB4F-F33233A8F3BA}" destId="{EAF17011-4BD7-4485-808F-C142B2E41C54}" srcOrd="0" destOrd="0" presId="urn:microsoft.com/office/officeart/2005/8/layout/hProcess3"/>
    <dgm:cxn modelId="{23514DF8-6C1F-4F54-9F4A-5E68EB05BF65}" type="presOf" srcId="{01F739E8-98B8-442F-8954-5ED4E62BCEBF}" destId="{F09577E9-CAB4-442B-98BD-70B1D6FE22A1}" srcOrd="0" destOrd="0" presId="urn:microsoft.com/office/officeart/2005/8/layout/hProcess3"/>
    <dgm:cxn modelId="{9B88C9F4-EC0A-444E-B465-24601FC418B4}" type="presOf" srcId="{629609B7-D09F-41C4-B1A2-25B2546A4120}" destId="{BA20C8E2-657C-4AE7-AD58-A1039E65B702}" srcOrd="0" destOrd="0" presId="urn:microsoft.com/office/officeart/2005/8/layout/hProcess3"/>
    <dgm:cxn modelId="{72135A18-4D18-46DD-AA50-131A465E700E}" srcId="{4EF2E44F-748B-4E0F-AB4F-F33233A8F3BA}" destId="{8BCB146A-8635-4C66-99DA-E6233360EE0E}" srcOrd="1" destOrd="0" parTransId="{CF2E5527-2000-4E26-9758-EE3CB15E2FB9}" sibTransId="{2A6D6150-0947-48B4-B2F2-D3794DC3976C}"/>
    <dgm:cxn modelId="{43B02D01-2A57-411B-B9A3-F4B0B846026F}" type="presOf" srcId="{8BCB146A-8635-4C66-99DA-E6233360EE0E}" destId="{4B5F6F74-61D3-4104-B679-1B510D5654CC}" srcOrd="0" destOrd="0" presId="urn:microsoft.com/office/officeart/2005/8/layout/hProcess3"/>
    <dgm:cxn modelId="{9FB842ED-C0A0-456D-B6EF-87DCE99D657E}" srcId="{4EF2E44F-748B-4E0F-AB4F-F33233A8F3BA}" destId="{629609B7-D09F-41C4-B1A2-25B2546A4120}" srcOrd="2" destOrd="0" parTransId="{E8DBDB48-FBFA-4D20-AC9E-1A978AA677A5}" sibTransId="{3EF1A5F9-DA7D-41C9-BAFE-FB6036F9DF75}"/>
    <dgm:cxn modelId="{8FF3C62D-5B26-41F9-BE3B-1CF0A11B5C5E}" srcId="{4EF2E44F-748B-4E0F-AB4F-F33233A8F3BA}" destId="{01F739E8-98B8-442F-8954-5ED4E62BCEBF}" srcOrd="0" destOrd="0" parTransId="{B2C12A95-85C3-4FFD-8CD1-9FE967D3EDCC}" sibTransId="{D6D0CED7-D746-4C4F-A967-D0CC121CC188}"/>
    <dgm:cxn modelId="{FE602924-396D-41C8-A359-DB44B069473B}" type="presParOf" srcId="{EAF17011-4BD7-4485-808F-C142B2E41C54}" destId="{842FF9DC-2666-484C-94A6-77674166AFC0}" srcOrd="0" destOrd="0" presId="urn:microsoft.com/office/officeart/2005/8/layout/hProcess3"/>
    <dgm:cxn modelId="{62B71606-1637-40E6-9F4F-77FBE202A059}" type="presParOf" srcId="{EAF17011-4BD7-4485-808F-C142B2E41C54}" destId="{BF464D0D-98E5-432D-94C7-7190F4E6FC1A}" srcOrd="1" destOrd="0" presId="urn:microsoft.com/office/officeart/2005/8/layout/hProcess3"/>
    <dgm:cxn modelId="{4639D575-619B-4B92-B0BA-73FE6DE6D764}" type="presParOf" srcId="{BF464D0D-98E5-432D-94C7-7190F4E6FC1A}" destId="{A19A40AC-9120-45AF-97CD-E34DAA79C45D}" srcOrd="0" destOrd="0" presId="urn:microsoft.com/office/officeart/2005/8/layout/hProcess3"/>
    <dgm:cxn modelId="{EEBC9C52-C4C4-4354-BDCA-296B666AF643}" type="presParOf" srcId="{BF464D0D-98E5-432D-94C7-7190F4E6FC1A}" destId="{DB91D18A-EE50-477E-B58F-3C4A7598E282}" srcOrd="1" destOrd="0" presId="urn:microsoft.com/office/officeart/2005/8/layout/hProcess3"/>
    <dgm:cxn modelId="{FE277E5A-F77F-4D8D-B751-887135287F69}" type="presParOf" srcId="{DB91D18A-EE50-477E-B58F-3C4A7598E282}" destId="{67080949-2885-402F-9780-114C9006EE1E}" srcOrd="0" destOrd="0" presId="urn:microsoft.com/office/officeart/2005/8/layout/hProcess3"/>
    <dgm:cxn modelId="{41DA7079-7449-45EA-9E18-4893CA0E1A3E}" type="presParOf" srcId="{DB91D18A-EE50-477E-B58F-3C4A7598E282}" destId="{F09577E9-CAB4-442B-98BD-70B1D6FE22A1}" srcOrd="1" destOrd="0" presId="urn:microsoft.com/office/officeart/2005/8/layout/hProcess3"/>
    <dgm:cxn modelId="{A6F235D1-1D62-4924-8508-5FFC3C522103}" type="presParOf" srcId="{DB91D18A-EE50-477E-B58F-3C4A7598E282}" destId="{EC2FE420-015F-41CE-8756-E068300A9E62}" srcOrd="2" destOrd="0" presId="urn:microsoft.com/office/officeart/2005/8/layout/hProcess3"/>
    <dgm:cxn modelId="{CBD0B0F0-5B18-42C0-9EA7-8E8EFB9A8BAF}" type="presParOf" srcId="{DB91D18A-EE50-477E-B58F-3C4A7598E282}" destId="{365BF26E-74FA-4908-BF2A-70EF16624F35}" srcOrd="3" destOrd="0" presId="urn:microsoft.com/office/officeart/2005/8/layout/hProcess3"/>
    <dgm:cxn modelId="{9EB6845D-C22E-466C-B80A-D8AD25861093}" type="presParOf" srcId="{BF464D0D-98E5-432D-94C7-7190F4E6FC1A}" destId="{B7AD32F7-D4B2-4970-A792-8D34B2EB8B55}" srcOrd="2" destOrd="0" presId="urn:microsoft.com/office/officeart/2005/8/layout/hProcess3"/>
    <dgm:cxn modelId="{50ADAEFB-01D3-45C3-9CE9-99A015D804E9}" type="presParOf" srcId="{BF464D0D-98E5-432D-94C7-7190F4E6FC1A}" destId="{31A9250C-6475-4892-A4C4-33499352C634}" srcOrd="3" destOrd="0" presId="urn:microsoft.com/office/officeart/2005/8/layout/hProcess3"/>
    <dgm:cxn modelId="{2107FD92-B852-4190-987E-BA884E44CA89}" type="presParOf" srcId="{31A9250C-6475-4892-A4C4-33499352C634}" destId="{D1B0F4A3-B697-42EA-BE40-C72282956D72}" srcOrd="0" destOrd="0" presId="urn:microsoft.com/office/officeart/2005/8/layout/hProcess3"/>
    <dgm:cxn modelId="{6A6AABAB-5BC0-4DA1-AC2C-F78B2F873E1C}" type="presParOf" srcId="{31A9250C-6475-4892-A4C4-33499352C634}" destId="{4B5F6F74-61D3-4104-B679-1B510D5654CC}" srcOrd="1" destOrd="0" presId="urn:microsoft.com/office/officeart/2005/8/layout/hProcess3"/>
    <dgm:cxn modelId="{78FEA683-2FA3-4402-A7EB-DF9181DE3B2D}" type="presParOf" srcId="{31A9250C-6475-4892-A4C4-33499352C634}" destId="{33B36D29-1727-445C-A638-2C64F2041619}" srcOrd="2" destOrd="0" presId="urn:microsoft.com/office/officeart/2005/8/layout/hProcess3"/>
    <dgm:cxn modelId="{280C816F-5245-4921-8DE3-3904A4FF74D3}" type="presParOf" srcId="{31A9250C-6475-4892-A4C4-33499352C634}" destId="{81CA84BC-3008-4AFC-9BE1-D22345EE3B7D}" srcOrd="3" destOrd="0" presId="urn:microsoft.com/office/officeart/2005/8/layout/hProcess3"/>
    <dgm:cxn modelId="{B271DB48-8BAC-4193-A44C-A5D43003A8B0}" type="presParOf" srcId="{BF464D0D-98E5-432D-94C7-7190F4E6FC1A}" destId="{63034E69-0A2D-41A0-85BC-0AE14099DD3C}" srcOrd="4" destOrd="0" presId="urn:microsoft.com/office/officeart/2005/8/layout/hProcess3"/>
    <dgm:cxn modelId="{AF5B7D3D-C691-4A57-A78A-D4E063FA603D}" type="presParOf" srcId="{BF464D0D-98E5-432D-94C7-7190F4E6FC1A}" destId="{CBB61398-5AAF-4A60-BF08-A51C66907A19}" srcOrd="5" destOrd="0" presId="urn:microsoft.com/office/officeart/2005/8/layout/hProcess3"/>
    <dgm:cxn modelId="{D9835087-BE19-4A82-9A77-7FEF948119A5}" type="presParOf" srcId="{CBB61398-5AAF-4A60-BF08-A51C66907A19}" destId="{C501D028-8D5B-4D33-B65A-70DC8D9B7760}" srcOrd="0" destOrd="0" presId="urn:microsoft.com/office/officeart/2005/8/layout/hProcess3"/>
    <dgm:cxn modelId="{9DE16927-AE92-4A9C-88C8-ED71E33E5378}" type="presParOf" srcId="{CBB61398-5AAF-4A60-BF08-A51C66907A19}" destId="{BA20C8E2-657C-4AE7-AD58-A1039E65B702}" srcOrd="1" destOrd="0" presId="urn:microsoft.com/office/officeart/2005/8/layout/hProcess3"/>
    <dgm:cxn modelId="{8E3750CF-B728-4D8B-8716-237FD9496404}" type="presParOf" srcId="{CBB61398-5AAF-4A60-BF08-A51C66907A19}" destId="{7E7CED38-A925-42CA-8660-A6980E02173B}" srcOrd="2" destOrd="0" presId="urn:microsoft.com/office/officeart/2005/8/layout/hProcess3"/>
    <dgm:cxn modelId="{7B6F0F43-F863-4421-847E-8326F39B3414}" type="presParOf" srcId="{CBB61398-5AAF-4A60-BF08-A51C66907A19}" destId="{03D84AA4-9278-47A1-B5D5-1DE2068F7CFA}" srcOrd="3" destOrd="0" presId="urn:microsoft.com/office/officeart/2005/8/layout/hProcess3"/>
    <dgm:cxn modelId="{FECDB0DF-7F3C-495B-8AD9-97657C5B86C0}" type="presParOf" srcId="{BF464D0D-98E5-432D-94C7-7190F4E6FC1A}" destId="{01E21CB2-8A63-428B-A891-6BBD2EDAAD69}" srcOrd="6" destOrd="0" presId="urn:microsoft.com/office/officeart/2005/8/layout/hProcess3"/>
    <dgm:cxn modelId="{98B685FC-A6FE-4128-9514-446613CB5DCF}" type="presParOf" srcId="{BF464D0D-98E5-432D-94C7-7190F4E6FC1A}" destId="{AB636BF7-E0C5-4283-9BBB-3A779AF4AD48}" srcOrd="7" destOrd="0" presId="urn:microsoft.com/office/officeart/2005/8/layout/hProcess3"/>
    <dgm:cxn modelId="{58415DA3-EB5D-4A97-9533-05E225440F5C}" type="presParOf" srcId="{BF464D0D-98E5-432D-94C7-7190F4E6FC1A}" destId="{5BBF2147-D65E-446D-8166-7FF7332D7EEE}" srcOrd="8" destOrd="0" presId="urn:microsoft.com/office/officeart/2005/8/layout/hProcess3"/>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4EF2E44F-748B-4E0F-AB4F-F33233A8F3BA}" type="doc">
      <dgm:prSet loTypeId="urn:microsoft.com/office/officeart/2005/8/layout/hProcess3" loCatId="process" qsTypeId="urn:microsoft.com/office/officeart/2005/8/quickstyle/3d2" qsCatId="3D" csTypeId="urn:microsoft.com/office/officeart/2005/8/colors/accent1_2#2" csCatId="accent1" phldr="1"/>
      <dgm:spPr/>
    </dgm:pt>
    <dgm:pt modelId="{629609B7-D09F-41C4-B1A2-25B2546A4120}">
      <dgm:prSet phldrT="[Text]"/>
      <dgm:spPr/>
      <dgm:t>
        <a:bodyPr/>
        <a:lstStyle/>
        <a:p>
          <a:r>
            <a:rPr lang="en-US" b="1" dirty="0" smtClean="0">
              <a:solidFill>
                <a:schemeClr val="bg1"/>
              </a:solidFill>
            </a:rPr>
            <a:t>2017</a:t>
          </a:r>
          <a:endParaRPr lang="en-US" b="1" dirty="0">
            <a:solidFill>
              <a:schemeClr val="bg1"/>
            </a:solidFill>
          </a:endParaRPr>
        </a:p>
      </dgm:t>
    </dgm:pt>
    <dgm:pt modelId="{E8DBDB48-FBFA-4D20-AC9E-1A978AA677A5}" type="parTrans" cxnId="{9FB842ED-C0A0-456D-B6EF-87DCE99D657E}">
      <dgm:prSet/>
      <dgm:spPr/>
      <dgm:t>
        <a:bodyPr/>
        <a:lstStyle/>
        <a:p>
          <a:endParaRPr lang="en-US"/>
        </a:p>
      </dgm:t>
    </dgm:pt>
    <dgm:pt modelId="{3EF1A5F9-DA7D-41C9-BAFE-FB6036F9DF75}" type="sibTrans" cxnId="{9FB842ED-C0A0-456D-B6EF-87DCE99D657E}">
      <dgm:prSet/>
      <dgm:spPr/>
      <dgm:t>
        <a:bodyPr/>
        <a:lstStyle/>
        <a:p>
          <a:endParaRPr lang="en-US"/>
        </a:p>
      </dgm:t>
    </dgm:pt>
    <dgm:pt modelId="{01F739E8-98B8-442F-8954-5ED4E62BCEBF}">
      <dgm:prSet phldrT="[Text]"/>
      <dgm:spPr/>
      <dgm:t>
        <a:bodyPr/>
        <a:lstStyle/>
        <a:p>
          <a:r>
            <a:rPr lang="en-US" b="1" dirty="0" smtClean="0">
              <a:solidFill>
                <a:schemeClr val="bg1"/>
              </a:solidFill>
            </a:rPr>
            <a:t>2015</a:t>
          </a:r>
          <a:endParaRPr lang="en-US" b="1" dirty="0">
            <a:solidFill>
              <a:schemeClr val="bg1"/>
            </a:solidFill>
          </a:endParaRPr>
        </a:p>
      </dgm:t>
    </dgm:pt>
    <dgm:pt modelId="{B2C12A95-85C3-4FFD-8CD1-9FE967D3EDCC}" type="parTrans" cxnId="{8FF3C62D-5B26-41F9-BE3B-1CF0A11B5C5E}">
      <dgm:prSet/>
      <dgm:spPr/>
      <dgm:t>
        <a:bodyPr/>
        <a:lstStyle/>
        <a:p>
          <a:endParaRPr lang="en-US"/>
        </a:p>
      </dgm:t>
    </dgm:pt>
    <dgm:pt modelId="{D6D0CED7-D746-4C4F-A967-D0CC121CC188}" type="sibTrans" cxnId="{8FF3C62D-5B26-41F9-BE3B-1CF0A11B5C5E}">
      <dgm:prSet/>
      <dgm:spPr/>
      <dgm:t>
        <a:bodyPr/>
        <a:lstStyle/>
        <a:p>
          <a:endParaRPr lang="en-US"/>
        </a:p>
      </dgm:t>
    </dgm:pt>
    <dgm:pt modelId="{8BCB146A-8635-4C66-99DA-E6233360EE0E}">
      <dgm:prSet phldrT="[Text]"/>
      <dgm:spPr/>
      <dgm:t>
        <a:bodyPr/>
        <a:lstStyle/>
        <a:p>
          <a:r>
            <a:rPr lang="en-US" b="1" dirty="0" smtClean="0">
              <a:solidFill>
                <a:schemeClr val="bg1"/>
              </a:solidFill>
            </a:rPr>
            <a:t>2016</a:t>
          </a:r>
          <a:endParaRPr lang="en-US" b="1" dirty="0">
            <a:solidFill>
              <a:schemeClr val="bg1"/>
            </a:solidFill>
          </a:endParaRPr>
        </a:p>
      </dgm:t>
    </dgm:pt>
    <dgm:pt modelId="{CF2E5527-2000-4E26-9758-EE3CB15E2FB9}" type="parTrans" cxnId="{72135A18-4D18-46DD-AA50-131A465E700E}">
      <dgm:prSet/>
      <dgm:spPr/>
      <dgm:t>
        <a:bodyPr/>
        <a:lstStyle/>
        <a:p>
          <a:endParaRPr lang="en-US"/>
        </a:p>
      </dgm:t>
    </dgm:pt>
    <dgm:pt modelId="{2A6D6150-0947-48B4-B2F2-D3794DC3976C}" type="sibTrans" cxnId="{72135A18-4D18-46DD-AA50-131A465E700E}">
      <dgm:prSet/>
      <dgm:spPr/>
      <dgm:t>
        <a:bodyPr/>
        <a:lstStyle/>
        <a:p>
          <a:endParaRPr lang="en-US"/>
        </a:p>
      </dgm:t>
    </dgm:pt>
    <dgm:pt modelId="{4C8D4842-D339-4F80-B3B9-0335CA6D581F}">
      <dgm:prSet phldrT="[Text]"/>
      <dgm:spPr/>
      <dgm:t>
        <a:bodyPr/>
        <a:lstStyle/>
        <a:p>
          <a:r>
            <a:rPr lang="en-US" b="1" dirty="0" smtClean="0">
              <a:solidFill>
                <a:schemeClr val="bg1"/>
              </a:solidFill>
            </a:rPr>
            <a:t>2018</a:t>
          </a:r>
          <a:endParaRPr lang="en-US" b="1" dirty="0">
            <a:solidFill>
              <a:schemeClr val="bg1"/>
            </a:solidFill>
          </a:endParaRPr>
        </a:p>
      </dgm:t>
    </dgm:pt>
    <dgm:pt modelId="{1C26105B-4B93-4AA5-AF06-895E1D4F08BF}" type="parTrans" cxnId="{8BA06267-88DF-4432-B8E7-53747F483DBB}">
      <dgm:prSet/>
      <dgm:spPr/>
      <dgm:t>
        <a:bodyPr/>
        <a:lstStyle/>
        <a:p>
          <a:endParaRPr lang="en-US"/>
        </a:p>
      </dgm:t>
    </dgm:pt>
    <dgm:pt modelId="{E138D997-40A3-4083-B90F-C097246E88F8}" type="sibTrans" cxnId="{8BA06267-88DF-4432-B8E7-53747F483DBB}">
      <dgm:prSet/>
      <dgm:spPr/>
      <dgm:t>
        <a:bodyPr/>
        <a:lstStyle/>
        <a:p>
          <a:endParaRPr lang="en-US"/>
        </a:p>
      </dgm:t>
    </dgm:pt>
    <dgm:pt modelId="{EAF17011-4BD7-4485-808F-C142B2E41C54}" type="pres">
      <dgm:prSet presAssocID="{4EF2E44F-748B-4E0F-AB4F-F33233A8F3BA}" presName="Name0" presStyleCnt="0">
        <dgm:presLayoutVars>
          <dgm:dir/>
          <dgm:animLvl val="lvl"/>
          <dgm:resizeHandles val="exact"/>
        </dgm:presLayoutVars>
      </dgm:prSet>
      <dgm:spPr/>
    </dgm:pt>
    <dgm:pt modelId="{842FF9DC-2666-484C-94A6-77674166AFC0}" type="pres">
      <dgm:prSet presAssocID="{4EF2E44F-748B-4E0F-AB4F-F33233A8F3BA}" presName="dummy" presStyleCnt="0"/>
      <dgm:spPr/>
    </dgm:pt>
    <dgm:pt modelId="{BF464D0D-98E5-432D-94C7-7190F4E6FC1A}" type="pres">
      <dgm:prSet presAssocID="{4EF2E44F-748B-4E0F-AB4F-F33233A8F3BA}" presName="linH" presStyleCnt="0"/>
      <dgm:spPr/>
    </dgm:pt>
    <dgm:pt modelId="{A19A40AC-9120-45AF-97CD-E34DAA79C45D}" type="pres">
      <dgm:prSet presAssocID="{4EF2E44F-748B-4E0F-AB4F-F33233A8F3BA}" presName="padding1" presStyleCnt="0"/>
      <dgm:spPr/>
    </dgm:pt>
    <dgm:pt modelId="{DB91D18A-EE50-477E-B58F-3C4A7598E282}" type="pres">
      <dgm:prSet presAssocID="{01F739E8-98B8-442F-8954-5ED4E62BCEBF}" presName="linV" presStyleCnt="0"/>
      <dgm:spPr/>
    </dgm:pt>
    <dgm:pt modelId="{67080949-2885-402F-9780-114C9006EE1E}" type="pres">
      <dgm:prSet presAssocID="{01F739E8-98B8-442F-8954-5ED4E62BCEBF}" presName="spVertical1" presStyleCnt="0"/>
      <dgm:spPr/>
    </dgm:pt>
    <dgm:pt modelId="{F09577E9-CAB4-442B-98BD-70B1D6FE22A1}" type="pres">
      <dgm:prSet presAssocID="{01F739E8-98B8-442F-8954-5ED4E62BCEBF}" presName="parTx" presStyleLbl="revTx" presStyleIdx="0" presStyleCnt="4" custLinFactNeighborX="-42380" custLinFactNeighborY="20780">
        <dgm:presLayoutVars>
          <dgm:chMax val="0"/>
          <dgm:chPref val="0"/>
          <dgm:bulletEnabled val="1"/>
        </dgm:presLayoutVars>
      </dgm:prSet>
      <dgm:spPr/>
      <dgm:t>
        <a:bodyPr/>
        <a:lstStyle/>
        <a:p>
          <a:endParaRPr lang="en-US"/>
        </a:p>
      </dgm:t>
    </dgm:pt>
    <dgm:pt modelId="{EC2FE420-015F-41CE-8756-E068300A9E62}" type="pres">
      <dgm:prSet presAssocID="{01F739E8-98B8-442F-8954-5ED4E62BCEBF}" presName="spVertical2" presStyleCnt="0"/>
      <dgm:spPr/>
    </dgm:pt>
    <dgm:pt modelId="{365BF26E-74FA-4908-BF2A-70EF16624F35}" type="pres">
      <dgm:prSet presAssocID="{01F739E8-98B8-442F-8954-5ED4E62BCEBF}" presName="spVertical3" presStyleCnt="0"/>
      <dgm:spPr/>
    </dgm:pt>
    <dgm:pt modelId="{B7AD32F7-D4B2-4970-A792-8D34B2EB8B55}" type="pres">
      <dgm:prSet presAssocID="{D6D0CED7-D746-4C4F-A967-D0CC121CC188}" presName="space" presStyleCnt="0"/>
      <dgm:spPr/>
    </dgm:pt>
    <dgm:pt modelId="{31A9250C-6475-4892-A4C4-33499352C634}" type="pres">
      <dgm:prSet presAssocID="{8BCB146A-8635-4C66-99DA-E6233360EE0E}" presName="linV" presStyleCnt="0"/>
      <dgm:spPr/>
    </dgm:pt>
    <dgm:pt modelId="{D1B0F4A3-B697-42EA-BE40-C72282956D72}" type="pres">
      <dgm:prSet presAssocID="{8BCB146A-8635-4C66-99DA-E6233360EE0E}" presName="spVertical1" presStyleCnt="0"/>
      <dgm:spPr/>
    </dgm:pt>
    <dgm:pt modelId="{4B5F6F74-61D3-4104-B679-1B510D5654CC}" type="pres">
      <dgm:prSet presAssocID="{8BCB146A-8635-4C66-99DA-E6233360EE0E}" presName="parTx" presStyleLbl="revTx" presStyleIdx="1" presStyleCnt="4" custLinFactNeighborX="-34175" custLinFactNeighborY="20780">
        <dgm:presLayoutVars>
          <dgm:chMax val="0"/>
          <dgm:chPref val="0"/>
          <dgm:bulletEnabled val="1"/>
        </dgm:presLayoutVars>
      </dgm:prSet>
      <dgm:spPr/>
      <dgm:t>
        <a:bodyPr/>
        <a:lstStyle/>
        <a:p>
          <a:endParaRPr lang="en-US"/>
        </a:p>
      </dgm:t>
    </dgm:pt>
    <dgm:pt modelId="{33B36D29-1727-445C-A638-2C64F2041619}" type="pres">
      <dgm:prSet presAssocID="{8BCB146A-8635-4C66-99DA-E6233360EE0E}" presName="spVertical2" presStyleCnt="0"/>
      <dgm:spPr/>
    </dgm:pt>
    <dgm:pt modelId="{81CA84BC-3008-4AFC-9BE1-D22345EE3B7D}" type="pres">
      <dgm:prSet presAssocID="{8BCB146A-8635-4C66-99DA-E6233360EE0E}" presName="spVertical3" presStyleCnt="0"/>
      <dgm:spPr/>
    </dgm:pt>
    <dgm:pt modelId="{63034E69-0A2D-41A0-85BC-0AE14099DD3C}" type="pres">
      <dgm:prSet presAssocID="{2A6D6150-0947-48B4-B2F2-D3794DC3976C}" presName="space" presStyleCnt="0"/>
      <dgm:spPr/>
    </dgm:pt>
    <dgm:pt modelId="{CBB61398-5AAF-4A60-BF08-A51C66907A19}" type="pres">
      <dgm:prSet presAssocID="{629609B7-D09F-41C4-B1A2-25B2546A4120}" presName="linV" presStyleCnt="0"/>
      <dgm:spPr/>
    </dgm:pt>
    <dgm:pt modelId="{C501D028-8D5B-4D33-B65A-70DC8D9B7760}" type="pres">
      <dgm:prSet presAssocID="{629609B7-D09F-41C4-B1A2-25B2546A4120}" presName="spVertical1" presStyleCnt="0"/>
      <dgm:spPr/>
    </dgm:pt>
    <dgm:pt modelId="{BA20C8E2-657C-4AE7-AD58-A1039E65B702}" type="pres">
      <dgm:prSet presAssocID="{629609B7-D09F-41C4-B1A2-25B2546A4120}" presName="parTx" presStyleLbl="revTx" presStyleIdx="2" presStyleCnt="4" custLinFactNeighborX="-26156" custLinFactNeighborY="20780">
        <dgm:presLayoutVars>
          <dgm:chMax val="0"/>
          <dgm:chPref val="0"/>
          <dgm:bulletEnabled val="1"/>
        </dgm:presLayoutVars>
      </dgm:prSet>
      <dgm:spPr/>
      <dgm:t>
        <a:bodyPr/>
        <a:lstStyle/>
        <a:p>
          <a:endParaRPr lang="en-US"/>
        </a:p>
      </dgm:t>
    </dgm:pt>
    <dgm:pt modelId="{7E7CED38-A925-42CA-8660-A6980E02173B}" type="pres">
      <dgm:prSet presAssocID="{629609B7-D09F-41C4-B1A2-25B2546A4120}" presName="spVertical2" presStyleCnt="0"/>
      <dgm:spPr/>
    </dgm:pt>
    <dgm:pt modelId="{03D84AA4-9278-47A1-B5D5-1DE2068F7CFA}" type="pres">
      <dgm:prSet presAssocID="{629609B7-D09F-41C4-B1A2-25B2546A4120}" presName="spVertical3" presStyleCnt="0"/>
      <dgm:spPr/>
    </dgm:pt>
    <dgm:pt modelId="{E646966F-6A42-4E74-A2C6-B7F5ADF89FBB}" type="pres">
      <dgm:prSet presAssocID="{3EF1A5F9-DA7D-41C9-BAFE-FB6036F9DF75}" presName="space" presStyleCnt="0"/>
      <dgm:spPr/>
    </dgm:pt>
    <dgm:pt modelId="{392CA8EE-139F-46D1-8093-C4AF7907166B}" type="pres">
      <dgm:prSet presAssocID="{4C8D4842-D339-4F80-B3B9-0335CA6D581F}" presName="linV" presStyleCnt="0"/>
      <dgm:spPr/>
    </dgm:pt>
    <dgm:pt modelId="{C2857754-3B32-4926-902D-079E708CEA12}" type="pres">
      <dgm:prSet presAssocID="{4C8D4842-D339-4F80-B3B9-0335CA6D581F}" presName="spVertical1" presStyleCnt="0"/>
      <dgm:spPr/>
    </dgm:pt>
    <dgm:pt modelId="{053D5E53-02BD-4327-994C-2E72C5603400}" type="pres">
      <dgm:prSet presAssocID="{4C8D4842-D339-4F80-B3B9-0335CA6D581F}" presName="parTx" presStyleLbl="revTx" presStyleIdx="3" presStyleCnt="4" custLinFactNeighborX="-34082" custLinFactNeighborY="20780">
        <dgm:presLayoutVars>
          <dgm:chMax val="0"/>
          <dgm:chPref val="0"/>
          <dgm:bulletEnabled val="1"/>
        </dgm:presLayoutVars>
      </dgm:prSet>
      <dgm:spPr/>
      <dgm:t>
        <a:bodyPr/>
        <a:lstStyle/>
        <a:p>
          <a:endParaRPr lang="en-US"/>
        </a:p>
      </dgm:t>
    </dgm:pt>
    <dgm:pt modelId="{D6DFD460-F321-4E5E-A36C-5D52B4F9089E}" type="pres">
      <dgm:prSet presAssocID="{4C8D4842-D339-4F80-B3B9-0335CA6D581F}" presName="spVertical2" presStyleCnt="0"/>
      <dgm:spPr/>
    </dgm:pt>
    <dgm:pt modelId="{F016F370-1D6E-4F6C-8257-E1A5E54A8BD0}" type="pres">
      <dgm:prSet presAssocID="{4C8D4842-D339-4F80-B3B9-0335CA6D581F}" presName="spVertical3" presStyleCnt="0"/>
      <dgm:spPr/>
    </dgm:pt>
    <dgm:pt modelId="{01E21CB2-8A63-428B-A891-6BBD2EDAAD69}" type="pres">
      <dgm:prSet presAssocID="{4EF2E44F-748B-4E0F-AB4F-F33233A8F3BA}" presName="padding2" presStyleCnt="0"/>
      <dgm:spPr/>
    </dgm:pt>
    <dgm:pt modelId="{AB636BF7-E0C5-4283-9BBB-3A779AF4AD48}" type="pres">
      <dgm:prSet presAssocID="{4EF2E44F-748B-4E0F-AB4F-F33233A8F3BA}" presName="negArrow" presStyleCnt="0"/>
      <dgm:spPr/>
    </dgm:pt>
    <dgm:pt modelId="{5BBF2147-D65E-446D-8166-7FF7332D7EEE}" type="pres">
      <dgm:prSet presAssocID="{4EF2E44F-748B-4E0F-AB4F-F33233A8F3BA}" presName="backgroundArrow" presStyleLbl="node1" presStyleIdx="0" presStyleCnt="1" custLinFactNeighborY="4278"/>
      <dgm:spPr/>
      <dgm:t>
        <a:bodyPr/>
        <a:lstStyle/>
        <a:p>
          <a:endParaRPr lang="en-US"/>
        </a:p>
      </dgm:t>
    </dgm:pt>
  </dgm:ptLst>
  <dgm:cxnLst>
    <dgm:cxn modelId="{90ED42A2-614B-4F57-AA2D-1604C2C2DEE6}" type="presOf" srcId="{629609B7-D09F-41C4-B1A2-25B2546A4120}" destId="{BA20C8E2-657C-4AE7-AD58-A1039E65B702}" srcOrd="0" destOrd="0" presId="urn:microsoft.com/office/officeart/2005/8/layout/hProcess3"/>
    <dgm:cxn modelId="{72135A18-4D18-46DD-AA50-131A465E700E}" srcId="{4EF2E44F-748B-4E0F-AB4F-F33233A8F3BA}" destId="{8BCB146A-8635-4C66-99DA-E6233360EE0E}" srcOrd="1" destOrd="0" parTransId="{CF2E5527-2000-4E26-9758-EE3CB15E2FB9}" sibTransId="{2A6D6150-0947-48B4-B2F2-D3794DC3976C}"/>
    <dgm:cxn modelId="{977EC41B-0640-4633-ACBC-C360CF87D91D}" type="presOf" srcId="{01F739E8-98B8-442F-8954-5ED4E62BCEBF}" destId="{F09577E9-CAB4-442B-98BD-70B1D6FE22A1}" srcOrd="0" destOrd="0" presId="urn:microsoft.com/office/officeart/2005/8/layout/hProcess3"/>
    <dgm:cxn modelId="{9FB842ED-C0A0-456D-B6EF-87DCE99D657E}" srcId="{4EF2E44F-748B-4E0F-AB4F-F33233A8F3BA}" destId="{629609B7-D09F-41C4-B1A2-25B2546A4120}" srcOrd="2" destOrd="0" parTransId="{E8DBDB48-FBFA-4D20-AC9E-1A978AA677A5}" sibTransId="{3EF1A5F9-DA7D-41C9-BAFE-FB6036F9DF75}"/>
    <dgm:cxn modelId="{BDAFE2F6-A07C-44C9-94FA-32196B7EA8B6}" type="presOf" srcId="{8BCB146A-8635-4C66-99DA-E6233360EE0E}" destId="{4B5F6F74-61D3-4104-B679-1B510D5654CC}" srcOrd="0" destOrd="0" presId="urn:microsoft.com/office/officeart/2005/8/layout/hProcess3"/>
    <dgm:cxn modelId="{01F81684-E0F1-408B-80FB-E0EB01CC928A}" type="presOf" srcId="{4EF2E44F-748B-4E0F-AB4F-F33233A8F3BA}" destId="{EAF17011-4BD7-4485-808F-C142B2E41C54}" srcOrd="0" destOrd="0" presId="urn:microsoft.com/office/officeart/2005/8/layout/hProcess3"/>
    <dgm:cxn modelId="{8FF3C62D-5B26-41F9-BE3B-1CF0A11B5C5E}" srcId="{4EF2E44F-748B-4E0F-AB4F-F33233A8F3BA}" destId="{01F739E8-98B8-442F-8954-5ED4E62BCEBF}" srcOrd="0" destOrd="0" parTransId="{B2C12A95-85C3-4FFD-8CD1-9FE967D3EDCC}" sibTransId="{D6D0CED7-D746-4C4F-A967-D0CC121CC188}"/>
    <dgm:cxn modelId="{8BA06267-88DF-4432-B8E7-53747F483DBB}" srcId="{4EF2E44F-748B-4E0F-AB4F-F33233A8F3BA}" destId="{4C8D4842-D339-4F80-B3B9-0335CA6D581F}" srcOrd="3" destOrd="0" parTransId="{1C26105B-4B93-4AA5-AF06-895E1D4F08BF}" sibTransId="{E138D997-40A3-4083-B90F-C097246E88F8}"/>
    <dgm:cxn modelId="{628C2A52-12B4-44FF-AD89-5441BCA1E3C2}" type="presOf" srcId="{4C8D4842-D339-4F80-B3B9-0335CA6D581F}" destId="{053D5E53-02BD-4327-994C-2E72C5603400}" srcOrd="0" destOrd="0" presId="urn:microsoft.com/office/officeart/2005/8/layout/hProcess3"/>
    <dgm:cxn modelId="{4A242084-EA5A-4785-A6BE-2B641142E5D8}" type="presParOf" srcId="{EAF17011-4BD7-4485-808F-C142B2E41C54}" destId="{842FF9DC-2666-484C-94A6-77674166AFC0}" srcOrd="0" destOrd="0" presId="urn:microsoft.com/office/officeart/2005/8/layout/hProcess3"/>
    <dgm:cxn modelId="{AB1F27E8-0ADE-4BDB-944C-EEA857C83658}" type="presParOf" srcId="{EAF17011-4BD7-4485-808F-C142B2E41C54}" destId="{BF464D0D-98E5-432D-94C7-7190F4E6FC1A}" srcOrd="1" destOrd="0" presId="urn:microsoft.com/office/officeart/2005/8/layout/hProcess3"/>
    <dgm:cxn modelId="{AF25CDD0-9183-42DE-934D-522DCF4168FC}" type="presParOf" srcId="{BF464D0D-98E5-432D-94C7-7190F4E6FC1A}" destId="{A19A40AC-9120-45AF-97CD-E34DAA79C45D}" srcOrd="0" destOrd="0" presId="urn:microsoft.com/office/officeart/2005/8/layout/hProcess3"/>
    <dgm:cxn modelId="{6DD05AA3-B7EA-4BB2-BE29-97FDE00A8A9E}" type="presParOf" srcId="{BF464D0D-98E5-432D-94C7-7190F4E6FC1A}" destId="{DB91D18A-EE50-477E-B58F-3C4A7598E282}" srcOrd="1" destOrd="0" presId="urn:microsoft.com/office/officeart/2005/8/layout/hProcess3"/>
    <dgm:cxn modelId="{D97AF03E-6462-4E53-ADB7-9205B4BF77F5}" type="presParOf" srcId="{DB91D18A-EE50-477E-B58F-3C4A7598E282}" destId="{67080949-2885-402F-9780-114C9006EE1E}" srcOrd="0" destOrd="0" presId="urn:microsoft.com/office/officeart/2005/8/layout/hProcess3"/>
    <dgm:cxn modelId="{1CAFDF79-53B3-44F5-BC4E-DE09F1345B6C}" type="presParOf" srcId="{DB91D18A-EE50-477E-B58F-3C4A7598E282}" destId="{F09577E9-CAB4-442B-98BD-70B1D6FE22A1}" srcOrd="1" destOrd="0" presId="urn:microsoft.com/office/officeart/2005/8/layout/hProcess3"/>
    <dgm:cxn modelId="{FD4A8FEF-0A64-4547-82C2-16274FD93B20}" type="presParOf" srcId="{DB91D18A-EE50-477E-B58F-3C4A7598E282}" destId="{EC2FE420-015F-41CE-8756-E068300A9E62}" srcOrd="2" destOrd="0" presId="urn:microsoft.com/office/officeart/2005/8/layout/hProcess3"/>
    <dgm:cxn modelId="{B06A2A04-FA5E-4C3C-8A73-499B62B47DFB}" type="presParOf" srcId="{DB91D18A-EE50-477E-B58F-3C4A7598E282}" destId="{365BF26E-74FA-4908-BF2A-70EF16624F35}" srcOrd="3" destOrd="0" presId="urn:microsoft.com/office/officeart/2005/8/layout/hProcess3"/>
    <dgm:cxn modelId="{409997B7-BB75-4A9D-8B9A-B2D673F5CDED}" type="presParOf" srcId="{BF464D0D-98E5-432D-94C7-7190F4E6FC1A}" destId="{B7AD32F7-D4B2-4970-A792-8D34B2EB8B55}" srcOrd="2" destOrd="0" presId="urn:microsoft.com/office/officeart/2005/8/layout/hProcess3"/>
    <dgm:cxn modelId="{ED3AB8D1-A83E-4F83-8829-FF45FC355CF1}" type="presParOf" srcId="{BF464D0D-98E5-432D-94C7-7190F4E6FC1A}" destId="{31A9250C-6475-4892-A4C4-33499352C634}" srcOrd="3" destOrd="0" presId="urn:microsoft.com/office/officeart/2005/8/layout/hProcess3"/>
    <dgm:cxn modelId="{0F22E601-BB40-4EA7-A75B-5102F4B095A9}" type="presParOf" srcId="{31A9250C-6475-4892-A4C4-33499352C634}" destId="{D1B0F4A3-B697-42EA-BE40-C72282956D72}" srcOrd="0" destOrd="0" presId="urn:microsoft.com/office/officeart/2005/8/layout/hProcess3"/>
    <dgm:cxn modelId="{B475E66C-1D98-466A-85BF-A5A86600FA0E}" type="presParOf" srcId="{31A9250C-6475-4892-A4C4-33499352C634}" destId="{4B5F6F74-61D3-4104-B679-1B510D5654CC}" srcOrd="1" destOrd="0" presId="urn:microsoft.com/office/officeart/2005/8/layout/hProcess3"/>
    <dgm:cxn modelId="{D5DA3808-4D69-404C-BC11-03843B50C598}" type="presParOf" srcId="{31A9250C-6475-4892-A4C4-33499352C634}" destId="{33B36D29-1727-445C-A638-2C64F2041619}" srcOrd="2" destOrd="0" presId="urn:microsoft.com/office/officeart/2005/8/layout/hProcess3"/>
    <dgm:cxn modelId="{49CA0BF7-A16C-4209-AE1D-54C9183E7BA4}" type="presParOf" srcId="{31A9250C-6475-4892-A4C4-33499352C634}" destId="{81CA84BC-3008-4AFC-9BE1-D22345EE3B7D}" srcOrd="3" destOrd="0" presId="urn:microsoft.com/office/officeart/2005/8/layout/hProcess3"/>
    <dgm:cxn modelId="{B47F7E4B-8D5A-4635-9A2B-D141CF964233}" type="presParOf" srcId="{BF464D0D-98E5-432D-94C7-7190F4E6FC1A}" destId="{63034E69-0A2D-41A0-85BC-0AE14099DD3C}" srcOrd="4" destOrd="0" presId="urn:microsoft.com/office/officeart/2005/8/layout/hProcess3"/>
    <dgm:cxn modelId="{EEE6628C-2788-4BB5-930C-7446525C3125}" type="presParOf" srcId="{BF464D0D-98E5-432D-94C7-7190F4E6FC1A}" destId="{CBB61398-5AAF-4A60-BF08-A51C66907A19}" srcOrd="5" destOrd="0" presId="urn:microsoft.com/office/officeart/2005/8/layout/hProcess3"/>
    <dgm:cxn modelId="{2C76AB14-EFBD-48B0-903D-8C430285169C}" type="presParOf" srcId="{CBB61398-5AAF-4A60-BF08-A51C66907A19}" destId="{C501D028-8D5B-4D33-B65A-70DC8D9B7760}" srcOrd="0" destOrd="0" presId="urn:microsoft.com/office/officeart/2005/8/layout/hProcess3"/>
    <dgm:cxn modelId="{9E128C71-89B1-41F2-A85B-067016B3B3E0}" type="presParOf" srcId="{CBB61398-5AAF-4A60-BF08-A51C66907A19}" destId="{BA20C8E2-657C-4AE7-AD58-A1039E65B702}" srcOrd="1" destOrd="0" presId="urn:microsoft.com/office/officeart/2005/8/layout/hProcess3"/>
    <dgm:cxn modelId="{8682F6C8-63F5-4ED6-B677-83EAA22B4ABC}" type="presParOf" srcId="{CBB61398-5AAF-4A60-BF08-A51C66907A19}" destId="{7E7CED38-A925-42CA-8660-A6980E02173B}" srcOrd="2" destOrd="0" presId="urn:microsoft.com/office/officeart/2005/8/layout/hProcess3"/>
    <dgm:cxn modelId="{EF7B98B1-EF8C-4152-A84C-5B17D1CB5CDC}" type="presParOf" srcId="{CBB61398-5AAF-4A60-BF08-A51C66907A19}" destId="{03D84AA4-9278-47A1-B5D5-1DE2068F7CFA}" srcOrd="3" destOrd="0" presId="urn:microsoft.com/office/officeart/2005/8/layout/hProcess3"/>
    <dgm:cxn modelId="{0FFBEB71-F339-4932-AAEC-01F5529E9E54}" type="presParOf" srcId="{BF464D0D-98E5-432D-94C7-7190F4E6FC1A}" destId="{E646966F-6A42-4E74-A2C6-B7F5ADF89FBB}" srcOrd="6" destOrd="0" presId="urn:microsoft.com/office/officeart/2005/8/layout/hProcess3"/>
    <dgm:cxn modelId="{7AB86F34-2C7A-457F-A32B-DC2625A42447}" type="presParOf" srcId="{BF464D0D-98E5-432D-94C7-7190F4E6FC1A}" destId="{392CA8EE-139F-46D1-8093-C4AF7907166B}" srcOrd="7" destOrd="0" presId="urn:microsoft.com/office/officeart/2005/8/layout/hProcess3"/>
    <dgm:cxn modelId="{808E91A1-8472-439E-B6B1-E115B986555F}" type="presParOf" srcId="{392CA8EE-139F-46D1-8093-C4AF7907166B}" destId="{C2857754-3B32-4926-902D-079E708CEA12}" srcOrd="0" destOrd="0" presId="urn:microsoft.com/office/officeart/2005/8/layout/hProcess3"/>
    <dgm:cxn modelId="{01B3B8AB-7476-4B05-A173-B254EF4798AD}" type="presParOf" srcId="{392CA8EE-139F-46D1-8093-C4AF7907166B}" destId="{053D5E53-02BD-4327-994C-2E72C5603400}" srcOrd="1" destOrd="0" presId="urn:microsoft.com/office/officeart/2005/8/layout/hProcess3"/>
    <dgm:cxn modelId="{296212D1-395E-4767-A042-0A51413648D8}" type="presParOf" srcId="{392CA8EE-139F-46D1-8093-C4AF7907166B}" destId="{D6DFD460-F321-4E5E-A36C-5D52B4F9089E}" srcOrd="2" destOrd="0" presId="urn:microsoft.com/office/officeart/2005/8/layout/hProcess3"/>
    <dgm:cxn modelId="{80A533A8-CEC9-42F7-8D40-B2A64A0FBD90}" type="presParOf" srcId="{392CA8EE-139F-46D1-8093-C4AF7907166B}" destId="{F016F370-1D6E-4F6C-8257-E1A5E54A8BD0}" srcOrd="3" destOrd="0" presId="urn:microsoft.com/office/officeart/2005/8/layout/hProcess3"/>
    <dgm:cxn modelId="{6E057782-893F-4968-B524-2C1E213594FD}" type="presParOf" srcId="{BF464D0D-98E5-432D-94C7-7190F4E6FC1A}" destId="{01E21CB2-8A63-428B-A891-6BBD2EDAAD69}" srcOrd="8" destOrd="0" presId="urn:microsoft.com/office/officeart/2005/8/layout/hProcess3"/>
    <dgm:cxn modelId="{5E6AAD8B-FF82-4090-BA07-B767C7407E49}" type="presParOf" srcId="{BF464D0D-98E5-432D-94C7-7190F4E6FC1A}" destId="{AB636BF7-E0C5-4283-9BBB-3A779AF4AD48}" srcOrd="9" destOrd="0" presId="urn:microsoft.com/office/officeart/2005/8/layout/hProcess3"/>
    <dgm:cxn modelId="{722E4288-C860-4A84-A286-805D58B1724C}" type="presParOf" srcId="{BF464D0D-98E5-432D-94C7-7190F4E6FC1A}" destId="{5BBF2147-D65E-446D-8166-7FF7332D7EEE}" srcOrd="10" destOrd="0" presId="urn:microsoft.com/office/officeart/2005/8/layout/hProcess3"/>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57150" y="9036050"/>
            <a:ext cx="6927850" cy="227013"/>
          </a:xfrm>
          <a:prstGeom prst="rect">
            <a:avLst/>
          </a:prstGeom>
          <a:noFill/>
          <a:ln w="9525">
            <a:noFill/>
            <a:miter lim="800000"/>
            <a:headEnd/>
            <a:tailEnd/>
          </a:ln>
        </p:spPr>
        <p:txBody>
          <a:bodyPr lIns="97634" tIns="51218" rIns="97634" bIns="51218">
            <a:spAutoFit/>
          </a:bodyPr>
          <a:lstStyle/>
          <a:p>
            <a:pPr defTabSz="623888" eaLnBrk="0" hangingPunct="0">
              <a:tabLst>
                <a:tab pos="2433638" algn="l"/>
                <a:tab pos="4932363" algn="l"/>
              </a:tabLst>
              <a:defRPr/>
            </a:pPr>
            <a:r>
              <a:rPr lang="en-US" sz="800" dirty="0"/>
              <a:t>ISO/TC 176/SC2/WG23 N062</a:t>
            </a:r>
            <a:endParaRPr lang="en-US" sz="800" dirty="0"/>
          </a:p>
        </p:txBody>
      </p:sp>
      <p:sp>
        <p:nvSpPr>
          <p:cNvPr id="61443" name="Line 5"/>
          <p:cNvSpPr>
            <a:spLocks noChangeShapeType="1"/>
          </p:cNvSpPr>
          <p:nvPr/>
        </p:nvSpPr>
        <p:spPr bwMode="auto">
          <a:xfrm>
            <a:off x="155575" y="9050338"/>
            <a:ext cx="6764338" cy="0"/>
          </a:xfrm>
          <a:prstGeom prst="line">
            <a:avLst/>
          </a:prstGeom>
          <a:noFill/>
          <a:ln w="12700">
            <a:solidFill>
              <a:schemeClr val="tx1"/>
            </a:solidFill>
            <a:round/>
            <a:headEnd type="none" w="sm" len="sm"/>
            <a:tailEnd type="none" w="sm" len="sm"/>
          </a:ln>
        </p:spPr>
        <p:txBody>
          <a:bodyPr wrap="none" lIns="92327" tIns="46163" rIns="92327" bIns="46163" anchor="ctr"/>
          <a:lstStyle/>
          <a:p>
            <a:pPr eaLnBrk="0" hangingPunct="0">
              <a:lnSpc>
                <a:spcPct val="90000"/>
              </a:lnSpc>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8"/>
          <p:cNvSpPr>
            <a:spLocks noChangeArrowheads="1"/>
          </p:cNvSpPr>
          <p:nvPr/>
        </p:nvSpPr>
        <p:spPr bwMode="auto">
          <a:xfrm>
            <a:off x="6310313" y="8667750"/>
            <a:ext cx="454025" cy="219075"/>
          </a:xfrm>
          <a:prstGeom prst="rect">
            <a:avLst/>
          </a:prstGeom>
          <a:noFill/>
          <a:ln w="9525">
            <a:noFill/>
            <a:miter lim="800000"/>
            <a:headEnd/>
            <a:tailEnd/>
          </a:ln>
        </p:spPr>
        <p:txBody>
          <a:bodyPr wrap="none" lIns="92327" tIns="46163" rIns="92327" bIns="46163" anchor="ctr"/>
          <a:lstStyle/>
          <a:p>
            <a:pPr eaLnBrk="0" hangingPunct="0">
              <a:lnSpc>
                <a:spcPct val="90000"/>
              </a:lnSpc>
              <a:defRPr/>
            </a:pPr>
            <a:endParaRPr lang="en-US"/>
          </a:p>
        </p:txBody>
      </p:sp>
      <p:sp>
        <p:nvSpPr>
          <p:cNvPr id="38916" name="Line 10"/>
          <p:cNvSpPr>
            <a:spLocks noChangeShapeType="1"/>
          </p:cNvSpPr>
          <p:nvPr/>
        </p:nvSpPr>
        <p:spPr bwMode="auto">
          <a:xfrm>
            <a:off x="153988" y="8864600"/>
            <a:ext cx="6716712" cy="0"/>
          </a:xfrm>
          <a:prstGeom prst="line">
            <a:avLst/>
          </a:prstGeom>
          <a:noFill/>
          <a:ln w="12700">
            <a:solidFill>
              <a:schemeClr val="tx1"/>
            </a:solidFill>
            <a:round/>
            <a:headEnd type="none" w="sm" len="sm"/>
            <a:tailEnd type="none" w="sm" len="sm"/>
          </a:ln>
        </p:spPr>
        <p:txBody>
          <a:bodyPr wrap="none" lIns="92327" tIns="46163" rIns="92327" bIns="46163" anchor="ctr"/>
          <a:lstStyle/>
          <a:p>
            <a:pPr eaLnBrk="0" hangingPunct="0">
              <a:lnSpc>
                <a:spcPct val="90000"/>
              </a:lnSpc>
              <a:defRPr/>
            </a:pPr>
            <a:endParaRPr lang="en-US"/>
          </a:p>
        </p:txBody>
      </p:sp>
      <p:sp>
        <p:nvSpPr>
          <p:cNvPr id="183307" name="Rectangle 11"/>
          <p:cNvSpPr>
            <a:spLocks noGrp="1" noChangeArrowheads="1"/>
          </p:cNvSpPr>
          <p:nvPr>
            <p:ph type="sldNum" sz="quarter" idx="5"/>
          </p:nvPr>
        </p:nvSpPr>
        <p:spPr bwMode="auto">
          <a:xfrm>
            <a:off x="5984875" y="8742363"/>
            <a:ext cx="822325" cy="292100"/>
          </a:xfrm>
          <a:prstGeom prst="rect">
            <a:avLst/>
          </a:prstGeom>
          <a:noFill/>
          <a:ln w="9525">
            <a:noFill/>
            <a:miter lim="800000"/>
            <a:headEnd/>
            <a:tailEnd/>
          </a:ln>
          <a:effectLst/>
        </p:spPr>
        <p:txBody>
          <a:bodyPr vert="horz" wrap="square" lIns="18921" tIns="0" rIns="18921" bIns="0" numCol="1" anchor="b" anchorCtr="0" compatLnSpc="1">
            <a:prstTxWarp prst="textNoShape">
              <a:avLst/>
            </a:prstTxWarp>
          </a:bodyPr>
          <a:lstStyle>
            <a:lvl1pPr algn="r" defTabSz="908844" eaLnBrk="0" hangingPunct="0">
              <a:lnSpc>
                <a:spcPct val="100000"/>
              </a:lnSpc>
              <a:defRPr sz="800" b="0"/>
            </a:lvl1pPr>
          </a:lstStyle>
          <a:p>
            <a:pPr>
              <a:defRPr/>
            </a:pPr>
            <a:fld id="{A19C4E59-BB0A-4873-A237-B1372B474BE6}" type="slidenum">
              <a:rPr lang="en-US"/>
              <a:pPr>
                <a:defRPr/>
              </a:pPr>
              <a:t>‹#›</a:t>
            </a:fld>
            <a:endParaRPr lang="en-US" dirty="0"/>
          </a:p>
        </p:txBody>
      </p:sp>
      <p:sp>
        <p:nvSpPr>
          <p:cNvPr id="9221" name="Rectangle 12"/>
          <p:cNvSpPr>
            <a:spLocks noGrp="1" noRot="1" noChangeAspect="1" noChangeArrowheads="1" noTextEdit="1"/>
          </p:cNvSpPr>
          <p:nvPr>
            <p:ph type="sldImg" idx="2"/>
          </p:nvPr>
        </p:nvSpPr>
        <p:spPr bwMode="auto">
          <a:xfrm>
            <a:off x="889000" y="246063"/>
            <a:ext cx="5362575" cy="4021137"/>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407988" y="4410075"/>
            <a:ext cx="6180137" cy="4279900"/>
          </a:xfrm>
          <a:prstGeom prst="rect">
            <a:avLst/>
          </a:prstGeom>
          <a:noFill/>
          <a:ln w="9525">
            <a:noFill/>
            <a:miter lim="800000"/>
            <a:headEnd/>
            <a:tailEnd/>
          </a:ln>
          <a:effectLst/>
        </p:spPr>
        <p:txBody>
          <a:bodyPr vert="horz" wrap="square" lIns="96182" tIns="50455" rIns="96182" bIns="5045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1pPr>
    <a:lvl2pPr marL="482600" indent="-120650"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2pPr>
    <a:lvl3pPr marL="9667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3pPr>
    <a:lvl4pPr marL="14493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4pPr>
    <a:lvl5pPr marL="1931988" algn="l" defTabSz="1020763" rtl="0" eaLnBrk="0" fontAlgn="base" hangingPunct="0">
      <a:lnSpc>
        <a:spcPct val="90000"/>
      </a:lnSpc>
      <a:spcBef>
        <a:spcPct val="40000"/>
      </a:spcBef>
      <a:spcAft>
        <a:spcPct val="0"/>
      </a:spcAft>
      <a:buSzPct val="100000"/>
      <a:buChar char="•"/>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1"/>
          <p:cNvSpPr>
            <a:spLocks noGrp="1" noChangeArrowheads="1"/>
          </p:cNvSpPr>
          <p:nvPr>
            <p:ph type="sldNum" sz="quarter" idx="5"/>
          </p:nvPr>
        </p:nvSpPr>
        <p:spPr>
          <a:noFill/>
        </p:spPr>
        <p:txBody>
          <a:bodyPr/>
          <a:lstStyle/>
          <a:p>
            <a:pPr defTabSz="908050"/>
            <a:fld id="{F51C3B9A-BAEC-4440-ADE8-FC9147B681E1}" type="slidenum">
              <a:rPr lang="en-US" smtClean="0"/>
              <a:pPr defTabSz="908050"/>
              <a:t>1</a:t>
            </a:fld>
            <a:endParaRPr lang="en-US" smtClean="0"/>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a:ln/>
        </p:spPr>
      </p:sp>
      <p:sp>
        <p:nvSpPr>
          <p:cNvPr id="14338" name="Notes Placeholder 2"/>
          <p:cNvSpPr>
            <a:spLocks noGrp="1"/>
          </p:cNvSpPr>
          <p:nvPr>
            <p:ph type="body" idx="1"/>
          </p:nvPr>
        </p:nvSpPr>
        <p:spPr>
          <a:noFill/>
          <a:ln/>
        </p:spPr>
        <p:txBody>
          <a:bodyPr/>
          <a:lstStyle/>
          <a:p>
            <a:r>
              <a:rPr lang="en-US" smtClean="0"/>
              <a:t>Emphasize that the information presented today is based on current work of WG24 and should not be used to make any changes to an organization’s quality management system since it could change.</a:t>
            </a:r>
          </a:p>
        </p:txBody>
      </p:sp>
      <p:sp>
        <p:nvSpPr>
          <p:cNvPr id="14339" name="Slide Number Placeholder 3"/>
          <p:cNvSpPr>
            <a:spLocks noGrp="1"/>
          </p:cNvSpPr>
          <p:nvPr>
            <p:ph type="sldNum" sz="quarter" idx="5"/>
          </p:nvPr>
        </p:nvSpPr>
        <p:spPr>
          <a:noFill/>
        </p:spPr>
        <p:txBody>
          <a:bodyPr/>
          <a:lstStyle/>
          <a:p>
            <a:pPr defTabSz="908050"/>
            <a:fld id="{1B07BC76-267D-45A3-A33D-D8A42BABFBDD}" type="slidenum">
              <a:rPr lang="en-US" smtClean="0"/>
              <a:pPr defTabSz="908050"/>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endParaRPr lang="it-IT" smtClean="0"/>
          </a:p>
        </p:txBody>
      </p:sp>
      <p:sp>
        <p:nvSpPr>
          <p:cNvPr id="16387" name="Slide Number Placeholder 3"/>
          <p:cNvSpPr>
            <a:spLocks noGrp="1"/>
          </p:cNvSpPr>
          <p:nvPr>
            <p:ph type="sldNum" sz="quarter" idx="5"/>
          </p:nvPr>
        </p:nvSpPr>
        <p:spPr>
          <a:xfrm>
            <a:off x="4010025" y="8893175"/>
            <a:ext cx="3065463" cy="468313"/>
          </a:xfrm>
          <a:noFill/>
        </p:spPr>
        <p:txBody>
          <a:bodyPr lIns="92766" tIns="46383" rIns="92766" bIns="46383"/>
          <a:lstStyle/>
          <a:p>
            <a:pPr defTabSz="939800"/>
            <a:fld id="{EC8BFF0C-76C8-4ED0-BFBC-E3BF5BB79318}" type="slidenum">
              <a:rPr lang="en-US" sz="1200" smtClean="0">
                <a:latin typeface="Times New Roman" pitchFamily="18" charset="0"/>
              </a:rPr>
              <a:pPr defTabSz="939800"/>
              <a:t>3</a:t>
            </a:fld>
            <a:endParaRPr lang="en-US" sz="120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r>
              <a:rPr lang="en-US" smtClean="0"/>
              <a:t>Emphasize that the information presented today is based on current work of WG24 and should not be used to make any changes to an organization’s quality management system since it could change.</a:t>
            </a:r>
          </a:p>
          <a:p>
            <a:r>
              <a:rPr lang="en-US" smtClean="0"/>
              <a:t>this presentation is available to anyone </a:t>
            </a:r>
          </a:p>
        </p:txBody>
      </p:sp>
      <p:sp>
        <p:nvSpPr>
          <p:cNvPr id="18435" name="Slide Number Placeholder 3"/>
          <p:cNvSpPr>
            <a:spLocks noGrp="1"/>
          </p:cNvSpPr>
          <p:nvPr>
            <p:ph type="sldNum" sz="quarter" idx="5"/>
          </p:nvPr>
        </p:nvSpPr>
        <p:spPr>
          <a:noFill/>
        </p:spPr>
        <p:txBody>
          <a:bodyPr/>
          <a:lstStyle/>
          <a:p>
            <a:pPr defTabSz="908050"/>
            <a:fld id="{932CC354-DEB5-4444-A514-F11DAE540DA5}" type="slidenum">
              <a:rPr lang="en-US" smtClean="0"/>
              <a:pPr defTabSz="908050"/>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1"/>
          <p:cNvSpPr>
            <a:spLocks noGrp="1" noChangeArrowheads="1"/>
          </p:cNvSpPr>
          <p:nvPr>
            <p:ph type="sldNum" sz="quarter" idx="5"/>
          </p:nvPr>
        </p:nvSpPr>
        <p:spPr>
          <a:noFill/>
        </p:spPr>
        <p:txBody>
          <a:bodyPr/>
          <a:lstStyle/>
          <a:p>
            <a:pPr defTabSz="909638"/>
            <a:fld id="{0E4FEBD4-BE25-4540-B772-1F8D652BC4AA}" type="slidenum">
              <a:rPr lang="en-US" smtClean="0"/>
              <a:pPr defTabSz="909638"/>
              <a:t>6</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407988" y="4410075"/>
            <a:ext cx="6180137" cy="4283075"/>
          </a:xfrm>
          <a:noFill/>
          <a:ln/>
        </p:spPr>
        <p:txBody>
          <a:bodyPr/>
          <a:lstStyle/>
          <a:p>
            <a:r>
              <a:rPr lang="en-US" smtClean="0"/>
              <a:t>The slide indicates summarized results of the survey</a:t>
            </a:r>
          </a:p>
          <a:p>
            <a:r>
              <a:rPr lang="en-US" smtClean="0"/>
              <a:t>It tells you the five critical items that the users felt must be addressed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r>
              <a:rPr lang="en-US" smtClean="0"/>
              <a:t>Emphasize that the structure has been mandated by the TMB and that the belief is that this will enhance consistency.</a:t>
            </a:r>
          </a:p>
          <a:p>
            <a:endParaRPr lang="en-US" smtClean="0"/>
          </a:p>
          <a:p>
            <a:r>
              <a:rPr lang="en-US" smtClean="0"/>
              <a:t>This information is based on published information related to Annex SL and not directly the result of any particular published study or survey.</a:t>
            </a:r>
          </a:p>
        </p:txBody>
      </p:sp>
      <p:sp>
        <p:nvSpPr>
          <p:cNvPr id="25603" name="Slide Number Placeholder 3"/>
          <p:cNvSpPr>
            <a:spLocks noGrp="1"/>
          </p:cNvSpPr>
          <p:nvPr>
            <p:ph type="sldNum" sz="quarter" idx="5"/>
          </p:nvPr>
        </p:nvSpPr>
        <p:spPr>
          <a:noFill/>
        </p:spPr>
        <p:txBody>
          <a:bodyPr/>
          <a:lstStyle/>
          <a:p>
            <a:pPr defTabSz="908050"/>
            <a:fld id="{B410A835-6AF1-438B-A72B-45111823FD2D}" type="slidenum">
              <a:rPr lang="en-US" smtClean="0"/>
              <a:pPr defTabSz="908050"/>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txBox="1">
            <a:spLocks noGrp="1" noChangeArrowheads="1"/>
          </p:cNvSpPr>
          <p:nvPr/>
        </p:nvSpPr>
        <p:spPr bwMode="auto">
          <a:xfrm>
            <a:off x="4008438" y="8845550"/>
            <a:ext cx="3068637" cy="517525"/>
          </a:xfrm>
          <a:prstGeom prst="rect">
            <a:avLst/>
          </a:prstGeom>
          <a:noFill/>
          <a:ln w="9525">
            <a:noFill/>
            <a:miter lim="800000"/>
            <a:headEnd/>
            <a:tailEnd/>
          </a:ln>
        </p:spPr>
        <p:txBody>
          <a:bodyPr lIns="19938" tIns="0" rIns="19938" bIns="0" anchor="b"/>
          <a:lstStyle/>
          <a:p>
            <a:pPr algn="r" defTabSz="954088" eaLnBrk="0" hangingPunct="0">
              <a:lnSpc>
                <a:spcPct val="90000"/>
              </a:lnSpc>
            </a:pPr>
            <a:fld id="{BD699A1C-50B3-4063-ADD8-97E11FD29566}" type="slidenum">
              <a:rPr lang="en-US" sz="1100" b="0" i="1">
                <a:latin typeface="Times"/>
              </a:rPr>
              <a:pPr algn="r" defTabSz="954088" eaLnBrk="0" hangingPunct="0">
                <a:lnSpc>
                  <a:spcPct val="90000"/>
                </a:lnSpc>
              </a:pPr>
              <a:t>9</a:t>
            </a:fld>
            <a:endParaRPr lang="en-US" sz="1100" b="0" i="1">
              <a:latin typeface="Times"/>
            </a:endParaRPr>
          </a:p>
        </p:txBody>
      </p:sp>
      <p:sp>
        <p:nvSpPr>
          <p:cNvPr id="27650" name="Rectangle 2"/>
          <p:cNvSpPr>
            <a:spLocks noGrp="1" noRot="1" noChangeAspect="1" noChangeArrowheads="1" noTextEdit="1"/>
          </p:cNvSpPr>
          <p:nvPr>
            <p:ph type="sldImg"/>
          </p:nvPr>
        </p:nvSpPr>
        <p:spPr>
          <a:xfrm>
            <a:off x="847725" y="425450"/>
            <a:ext cx="5454650" cy="4090988"/>
          </a:xfrm>
          <a:ln/>
        </p:spPr>
      </p:sp>
      <p:sp>
        <p:nvSpPr>
          <p:cNvPr id="27651" name="Rectangle 3"/>
          <p:cNvSpPr>
            <a:spLocks noGrp="1" noChangeArrowheads="1"/>
          </p:cNvSpPr>
          <p:nvPr>
            <p:ph type="body" idx="1"/>
          </p:nvPr>
        </p:nvSpPr>
        <p:spPr>
          <a:xfrm>
            <a:off x="944563" y="4964113"/>
            <a:ext cx="5187950" cy="3514725"/>
          </a:xfrm>
          <a:noFill/>
          <a:ln/>
        </p:spPr>
        <p:txBody>
          <a:bodyPr lIns="96372" tIns="48188" rIns="96372" bIns="48188"/>
          <a:lstStyle/>
          <a:p>
            <a:pPr marL="163513" indent="-163513">
              <a:spcBef>
                <a:spcPct val="50000"/>
              </a:spcBef>
            </a:pPr>
            <a:r>
              <a:rPr lang="en-US" b="1" smtClean="0">
                <a:solidFill>
                  <a:srgbClr val="FF0000"/>
                </a:solidFill>
                <a:latin typeface="Tahoma" pitchFamily="34" charset="0"/>
                <a:ea typeface="ＭＳ Ｐゴシック"/>
                <a:cs typeface="ＭＳ Ｐゴシック"/>
              </a:rPr>
              <a:t>Focus on that the high level structure and that the new structure should not cause an organization to renumber existing documents.  However, it is realized that this might have a significant impact on software.</a:t>
            </a:r>
          </a:p>
          <a:p>
            <a:pPr marL="163513" indent="-163513">
              <a:spcBef>
                <a:spcPct val="50000"/>
              </a:spcBef>
            </a:pPr>
            <a:endParaRPr lang="en-US" b="1" smtClean="0">
              <a:solidFill>
                <a:srgbClr val="FF0000"/>
              </a:solidFill>
              <a:latin typeface="Tahoma" pitchFamily="34" charset="0"/>
              <a:ea typeface="ＭＳ Ｐゴシック"/>
              <a:cs typeface="ＭＳ Ｐゴシック"/>
            </a:endParaRPr>
          </a:p>
          <a:p>
            <a:pPr marL="163513" indent="-163513">
              <a:spcBef>
                <a:spcPct val="50000"/>
              </a:spcBef>
            </a:pPr>
            <a:r>
              <a:rPr lang="en-US" b="1" smtClean="0">
                <a:latin typeface="Tahoma" pitchFamily="34" charset="0"/>
                <a:ea typeface="ＭＳ Ｐゴシック"/>
                <a:cs typeface="ＭＳ Ｐゴシック"/>
              </a:rPr>
              <a:t>Common stamp format and quantity to support businesses</a:t>
            </a:r>
          </a:p>
          <a:p>
            <a:pPr marL="163513" indent="-163513">
              <a:spcBef>
                <a:spcPct val="50000"/>
              </a:spcBef>
            </a:pPr>
            <a:r>
              <a:rPr lang="en-US" b="1" smtClean="0">
                <a:latin typeface="Tahoma" pitchFamily="34" charset="0"/>
                <a:ea typeface="ＭＳ Ｐゴシック"/>
                <a:cs typeface="ＭＳ Ｐゴシック"/>
              </a:rPr>
              <a:t>New stamps across the enterprise (pilot one site in 2011, complete all sites/programs in 2012)</a:t>
            </a:r>
          </a:p>
          <a:p>
            <a:pPr marL="163513" indent="-163513">
              <a:spcBef>
                <a:spcPct val="50000"/>
              </a:spcBef>
            </a:pPr>
            <a:r>
              <a:rPr lang="en-US" b="1" smtClean="0">
                <a:latin typeface="Tahoma" pitchFamily="34" charset="0"/>
                <a:ea typeface="ＭＳ Ｐゴシック"/>
                <a:cs typeface="ＭＳ Ｐゴシック"/>
              </a:rPr>
              <a:t>Single source vendor contract</a:t>
            </a:r>
          </a:p>
          <a:p>
            <a:pPr marL="163513" indent="-163513">
              <a:spcBef>
                <a:spcPct val="50000"/>
              </a:spcBef>
            </a:pPr>
            <a:r>
              <a:rPr lang="en-US" b="1" smtClean="0">
                <a:latin typeface="Tahoma" pitchFamily="34" charset="0"/>
                <a:ea typeface="ＭＳ Ｐゴシック"/>
                <a:cs typeface="ＭＳ Ｐゴシック"/>
              </a:rPr>
              <a:t>Approvals from applicable functions/ business units of common solutions</a:t>
            </a:r>
          </a:p>
          <a:p>
            <a:pPr marL="163513" indent="-163513">
              <a:spcBef>
                <a:spcPct val="50000"/>
              </a:spcBef>
            </a:pPr>
            <a:r>
              <a:rPr lang="en-US" b="1" smtClean="0">
                <a:latin typeface="Tahoma" pitchFamily="34" charset="0"/>
                <a:ea typeface="ＭＳ Ｐゴシック"/>
                <a:cs typeface="ＭＳ Ｐゴシック"/>
              </a:rPr>
              <a:t>IT system (eSMS) for single source ordering/delivery system</a:t>
            </a:r>
          </a:p>
          <a:p>
            <a:pPr marL="163513" indent="-163513">
              <a:spcBef>
                <a:spcPct val="50000"/>
              </a:spcBef>
            </a:pPr>
            <a:r>
              <a:rPr lang="en-US" b="1" smtClean="0">
                <a:latin typeface="Tahoma" pitchFamily="34" charset="0"/>
                <a:ea typeface="ＭＳ Ｐゴシック"/>
                <a:cs typeface="ＭＳ Ｐゴシック"/>
              </a:rPr>
              <a:t>Common process writings  (3-BPIs, 1-PRO, sub-tier writings) </a:t>
            </a:r>
          </a:p>
          <a:p>
            <a:pPr marL="163513" indent="-163513">
              <a:spcBef>
                <a:spcPct val="50000"/>
              </a:spcBef>
            </a:pPr>
            <a:r>
              <a:rPr lang="en-US" b="1" smtClean="0">
                <a:latin typeface="Tahoma" pitchFamily="34" charset="0"/>
                <a:ea typeface="ＭＳ Ｐゴシック"/>
                <a:cs typeface="ＭＳ Ｐゴシック"/>
              </a:rPr>
              <a:t>Training developed for AS9100C Auditors</a:t>
            </a:r>
          </a:p>
          <a:p>
            <a:pPr marL="163513" indent="-163513">
              <a:spcBef>
                <a:spcPct val="50000"/>
              </a:spcBef>
            </a:pPr>
            <a:r>
              <a:rPr lang="en-US" b="1" smtClean="0">
                <a:latin typeface="Tahoma" pitchFamily="34" charset="0"/>
                <a:ea typeface="ＭＳ Ｐゴシック"/>
                <a:cs typeface="ＭＳ Ｐゴシック"/>
              </a:rPr>
              <a:t>QMS Teams will work with programs and sites to help them prepare</a:t>
            </a:r>
          </a:p>
          <a:p>
            <a:pPr marL="163513" indent="-163513">
              <a:spcBef>
                <a:spcPct val="50000"/>
              </a:spcBef>
            </a:pPr>
            <a:r>
              <a:rPr lang="en-US" b="1" smtClean="0">
                <a:latin typeface="Tahoma" pitchFamily="34" charset="0"/>
                <a:ea typeface="ＭＳ Ｐゴシック"/>
                <a:cs typeface="ＭＳ Ｐゴシック"/>
              </a:rPr>
              <a:t>Internal Audit schedules developed</a:t>
            </a:r>
          </a:p>
          <a:p>
            <a:pPr marL="163513" indent="-163513" eaLnBrk="1" hangingPunct="1">
              <a:spcBef>
                <a:spcPct val="50000"/>
              </a:spcBef>
            </a:pPr>
            <a:endParaRPr lang="en-US" b="1" smtClean="0">
              <a:latin typeface="Tahoma" pitchFamily="34"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txBox="1">
            <a:spLocks noGrp="1" noChangeArrowheads="1"/>
          </p:cNvSpPr>
          <p:nvPr/>
        </p:nvSpPr>
        <p:spPr bwMode="auto">
          <a:xfrm>
            <a:off x="4008438" y="8845550"/>
            <a:ext cx="3068637" cy="517525"/>
          </a:xfrm>
          <a:prstGeom prst="rect">
            <a:avLst/>
          </a:prstGeom>
          <a:noFill/>
          <a:ln w="9525">
            <a:noFill/>
            <a:miter lim="800000"/>
            <a:headEnd/>
            <a:tailEnd/>
          </a:ln>
        </p:spPr>
        <p:txBody>
          <a:bodyPr lIns="19938" tIns="0" rIns="19938" bIns="0" anchor="b"/>
          <a:lstStyle/>
          <a:p>
            <a:pPr algn="r" defTabSz="954088" eaLnBrk="0" hangingPunct="0">
              <a:lnSpc>
                <a:spcPct val="90000"/>
              </a:lnSpc>
            </a:pPr>
            <a:fld id="{4E14AA37-F59D-436F-A4C9-8ADE9F7F9108}" type="slidenum">
              <a:rPr lang="en-US" sz="1100" b="0" i="1">
                <a:latin typeface="Times"/>
              </a:rPr>
              <a:pPr algn="r" defTabSz="954088" eaLnBrk="0" hangingPunct="0">
                <a:lnSpc>
                  <a:spcPct val="90000"/>
                </a:lnSpc>
              </a:pPr>
              <a:t>10</a:t>
            </a:fld>
            <a:endParaRPr lang="en-US" sz="1100" b="0" i="1">
              <a:latin typeface="Times"/>
            </a:endParaRPr>
          </a:p>
        </p:txBody>
      </p:sp>
      <p:sp>
        <p:nvSpPr>
          <p:cNvPr id="29698" name="Rectangle 2"/>
          <p:cNvSpPr>
            <a:spLocks noGrp="1" noRot="1" noChangeAspect="1" noChangeArrowheads="1" noTextEdit="1"/>
          </p:cNvSpPr>
          <p:nvPr>
            <p:ph type="sldImg"/>
          </p:nvPr>
        </p:nvSpPr>
        <p:spPr>
          <a:xfrm>
            <a:off x="847725" y="425450"/>
            <a:ext cx="5454650" cy="4090988"/>
          </a:xfrm>
          <a:ln/>
        </p:spPr>
      </p:sp>
      <p:sp>
        <p:nvSpPr>
          <p:cNvPr id="29699" name="Rectangle 3"/>
          <p:cNvSpPr>
            <a:spLocks noGrp="1" noChangeArrowheads="1"/>
          </p:cNvSpPr>
          <p:nvPr>
            <p:ph type="body" idx="1"/>
          </p:nvPr>
        </p:nvSpPr>
        <p:spPr>
          <a:xfrm>
            <a:off x="944563" y="4964113"/>
            <a:ext cx="5187950" cy="3514725"/>
          </a:xfrm>
          <a:noFill/>
          <a:ln/>
        </p:spPr>
        <p:txBody>
          <a:bodyPr lIns="96372" tIns="48188" rIns="96372" bIns="48188"/>
          <a:lstStyle/>
          <a:p>
            <a:pPr marL="163513" indent="-163513">
              <a:spcBef>
                <a:spcPct val="50000"/>
              </a:spcBef>
            </a:pPr>
            <a:r>
              <a:rPr lang="en-US" b="1" smtClean="0">
                <a:solidFill>
                  <a:srgbClr val="FF0000"/>
                </a:solidFill>
                <a:latin typeface="Tahoma" pitchFamily="34" charset="0"/>
                <a:ea typeface="ＭＳ Ｐゴシック"/>
                <a:cs typeface="ＭＳ Ｐゴシック"/>
              </a:rPr>
              <a:t>Focus on that the high level structure and that the new structure should not cause an organization to renumber existing documents.  However, it is realized that this might have a significant impact on software.</a:t>
            </a:r>
          </a:p>
          <a:p>
            <a:pPr marL="163513" indent="-163513">
              <a:spcBef>
                <a:spcPct val="50000"/>
              </a:spcBef>
            </a:pPr>
            <a:endParaRPr lang="en-US" b="1" smtClean="0">
              <a:solidFill>
                <a:srgbClr val="FF0000"/>
              </a:solidFill>
              <a:latin typeface="Tahoma" pitchFamily="34" charset="0"/>
              <a:ea typeface="ＭＳ Ｐゴシック"/>
              <a:cs typeface="ＭＳ Ｐゴシック"/>
            </a:endParaRPr>
          </a:p>
          <a:p>
            <a:pPr marL="163513" indent="-163513">
              <a:spcBef>
                <a:spcPct val="50000"/>
              </a:spcBef>
            </a:pPr>
            <a:r>
              <a:rPr lang="en-US" b="1" smtClean="0">
                <a:latin typeface="Tahoma" pitchFamily="34" charset="0"/>
                <a:ea typeface="ＭＳ Ｐゴシック"/>
                <a:cs typeface="ＭＳ Ｐゴシック"/>
              </a:rPr>
              <a:t>Common stamp format and quantity to support businesses</a:t>
            </a:r>
          </a:p>
          <a:p>
            <a:pPr marL="163513" indent="-163513">
              <a:spcBef>
                <a:spcPct val="50000"/>
              </a:spcBef>
            </a:pPr>
            <a:r>
              <a:rPr lang="en-US" b="1" smtClean="0">
                <a:latin typeface="Tahoma" pitchFamily="34" charset="0"/>
                <a:ea typeface="ＭＳ Ｐゴシック"/>
                <a:cs typeface="ＭＳ Ｐゴシック"/>
              </a:rPr>
              <a:t>New stamps across the enterprise (pilot one site in 2011, complete all sites/programs in 2012)</a:t>
            </a:r>
          </a:p>
          <a:p>
            <a:pPr marL="163513" indent="-163513">
              <a:spcBef>
                <a:spcPct val="50000"/>
              </a:spcBef>
            </a:pPr>
            <a:r>
              <a:rPr lang="en-US" b="1" smtClean="0">
                <a:latin typeface="Tahoma" pitchFamily="34" charset="0"/>
                <a:ea typeface="ＭＳ Ｐゴシック"/>
                <a:cs typeface="ＭＳ Ｐゴシック"/>
              </a:rPr>
              <a:t>Single source vendor contract</a:t>
            </a:r>
          </a:p>
          <a:p>
            <a:pPr marL="163513" indent="-163513">
              <a:spcBef>
                <a:spcPct val="50000"/>
              </a:spcBef>
            </a:pPr>
            <a:r>
              <a:rPr lang="en-US" b="1" smtClean="0">
                <a:latin typeface="Tahoma" pitchFamily="34" charset="0"/>
                <a:ea typeface="ＭＳ Ｐゴシック"/>
                <a:cs typeface="ＭＳ Ｐゴシック"/>
              </a:rPr>
              <a:t>Approvals from applicable functions/ business units of common solutions</a:t>
            </a:r>
          </a:p>
          <a:p>
            <a:pPr marL="163513" indent="-163513">
              <a:spcBef>
                <a:spcPct val="50000"/>
              </a:spcBef>
            </a:pPr>
            <a:r>
              <a:rPr lang="en-US" b="1" smtClean="0">
                <a:latin typeface="Tahoma" pitchFamily="34" charset="0"/>
                <a:ea typeface="ＭＳ Ｐゴシック"/>
                <a:cs typeface="ＭＳ Ｐゴシック"/>
              </a:rPr>
              <a:t>IT system (eSMS) for single source ordering/delivery system</a:t>
            </a:r>
          </a:p>
          <a:p>
            <a:pPr marL="163513" indent="-163513">
              <a:spcBef>
                <a:spcPct val="50000"/>
              </a:spcBef>
            </a:pPr>
            <a:r>
              <a:rPr lang="en-US" b="1" smtClean="0">
                <a:latin typeface="Tahoma" pitchFamily="34" charset="0"/>
                <a:ea typeface="ＭＳ Ｐゴシック"/>
                <a:cs typeface="ＭＳ Ｐゴシック"/>
              </a:rPr>
              <a:t>Common process writings  (3-BPIs, 1-PRO, sub-tier writings) </a:t>
            </a:r>
          </a:p>
          <a:p>
            <a:pPr marL="163513" indent="-163513">
              <a:spcBef>
                <a:spcPct val="50000"/>
              </a:spcBef>
            </a:pPr>
            <a:r>
              <a:rPr lang="en-US" b="1" smtClean="0">
                <a:latin typeface="Tahoma" pitchFamily="34" charset="0"/>
                <a:ea typeface="ＭＳ Ｐゴシック"/>
                <a:cs typeface="ＭＳ Ｐゴシック"/>
              </a:rPr>
              <a:t>Training developed for AS9100C Auditors</a:t>
            </a:r>
          </a:p>
          <a:p>
            <a:pPr marL="163513" indent="-163513">
              <a:spcBef>
                <a:spcPct val="50000"/>
              </a:spcBef>
            </a:pPr>
            <a:r>
              <a:rPr lang="en-US" b="1" smtClean="0">
                <a:latin typeface="Tahoma" pitchFamily="34" charset="0"/>
                <a:ea typeface="ＭＳ Ｐゴシック"/>
                <a:cs typeface="ＭＳ Ｐゴシック"/>
              </a:rPr>
              <a:t>QMS Teams will work with programs and sites to help them prepare</a:t>
            </a:r>
          </a:p>
          <a:p>
            <a:pPr marL="163513" indent="-163513">
              <a:spcBef>
                <a:spcPct val="50000"/>
              </a:spcBef>
            </a:pPr>
            <a:r>
              <a:rPr lang="en-US" b="1" smtClean="0">
                <a:latin typeface="Tahoma" pitchFamily="34" charset="0"/>
                <a:ea typeface="ＭＳ Ｐゴシック"/>
                <a:cs typeface="ＭＳ Ｐゴシック"/>
              </a:rPr>
              <a:t>Internal Audit schedules developed</a:t>
            </a:r>
          </a:p>
          <a:p>
            <a:pPr marL="163513" indent="-163513" eaLnBrk="1" hangingPunct="1">
              <a:spcBef>
                <a:spcPct val="50000"/>
              </a:spcBef>
            </a:pPr>
            <a:endParaRPr lang="en-US" b="1" smtClean="0">
              <a:latin typeface="Tahoma"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rot="16200000">
            <a:off x="3200400" y="-1570037"/>
            <a:ext cx="2743200" cy="9144000"/>
          </a:xfrm>
          <a:prstGeom prst="rect">
            <a:avLst/>
          </a:prstGeom>
          <a:solidFill>
            <a:srgbClr val="363177"/>
          </a:solidFill>
          <a:ln w="9525" algn="ctr">
            <a:noFill/>
            <a:miter lim="800000"/>
            <a:headEnd/>
            <a:tailEnd/>
          </a:ln>
        </p:spPr>
        <p:txBody>
          <a:bodyPr wrap="none" lIns="73025" tIns="36512" rIns="73025" bIns="36512" anchor="ctr"/>
          <a:lstStyle/>
          <a:p>
            <a:pPr eaLnBrk="0" hangingPunct="0">
              <a:lnSpc>
                <a:spcPct val="90000"/>
              </a:lnSpc>
              <a:defRPr/>
            </a:pPr>
            <a:endParaRPr lang="en-US"/>
          </a:p>
        </p:txBody>
      </p:sp>
      <p:sp>
        <p:nvSpPr>
          <p:cNvPr id="5" name="Rectangle 6"/>
          <p:cNvSpPr>
            <a:spLocks noChangeArrowheads="1"/>
          </p:cNvSpPr>
          <p:nvPr/>
        </p:nvSpPr>
        <p:spPr bwMode="auto">
          <a:xfrm>
            <a:off x="8596313" y="6626225"/>
            <a:ext cx="320675" cy="234950"/>
          </a:xfrm>
          <a:prstGeom prst="rect">
            <a:avLst/>
          </a:prstGeom>
          <a:noFill/>
          <a:ln w="9525" algn="ctr">
            <a:noFill/>
            <a:miter lim="800000"/>
            <a:headEnd/>
            <a:tailEnd/>
          </a:ln>
        </p:spPr>
        <p:txBody>
          <a:bodyPr wrap="none" lIns="82124" tIns="41061" rIns="82124" bIns="41061" anchor="b">
            <a:spAutoFit/>
          </a:bodyPr>
          <a:lstStyle/>
          <a:p>
            <a:pPr algn="r" defTabSz="814388" eaLnBrk="0" hangingPunct="0">
              <a:defRPr/>
            </a:pPr>
            <a:fld id="{2A73F671-5B27-4738-95C8-F5D6C5FF4D0C}" type="slidenum">
              <a:rPr lang="en-US" sz="1000">
                <a:solidFill>
                  <a:srgbClr val="003399"/>
                </a:solidFill>
              </a:rPr>
              <a:pPr algn="r" defTabSz="814388" eaLnBrk="0" hangingPunct="0">
                <a:defRPr/>
              </a:pPr>
              <a:t>‹#›</a:t>
            </a:fld>
            <a:endParaRPr lang="en-US" sz="1000" dirty="0">
              <a:solidFill>
                <a:srgbClr val="003399"/>
              </a:solidFill>
            </a:endParaRPr>
          </a:p>
        </p:txBody>
      </p:sp>
      <p:sp>
        <p:nvSpPr>
          <p:cNvPr id="6" name="Rectangle 24"/>
          <p:cNvSpPr txBox="1">
            <a:spLocks noChangeArrowheads="1"/>
          </p:cNvSpPr>
          <p:nvPr userDrawn="1"/>
        </p:nvSpPr>
        <p:spPr bwMode="auto">
          <a:xfrm>
            <a:off x="650875" y="6207125"/>
            <a:ext cx="6940550"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rgbClr val="003399"/>
                </a:solidFill>
                <a:latin typeface="+mn-lt"/>
              </a:rPr>
              <a:t>ISO/TC 176/SC 2/N1219</a:t>
            </a:r>
            <a:endParaRPr lang="en-US" sz="1600" kern="0" dirty="0">
              <a:solidFill>
                <a:srgbClr val="003399"/>
              </a:solidFill>
              <a:latin typeface="+mn-lt"/>
            </a:endParaRPr>
          </a:p>
        </p:txBody>
      </p:sp>
      <p:sp>
        <p:nvSpPr>
          <p:cNvPr id="1049623" name="Rectangle 23"/>
          <p:cNvSpPr>
            <a:spLocks noGrp="1" noChangeArrowheads="1"/>
          </p:cNvSpPr>
          <p:nvPr>
            <p:ph type="ctrTitle"/>
          </p:nvPr>
        </p:nvSpPr>
        <p:spPr bwMode="white">
          <a:xfrm>
            <a:off x="650875" y="2676525"/>
            <a:ext cx="6511925" cy="830263"/>
          </a:xfrm>
          <a:ln/>
        </p:spPr>
        <p:txBody>
          <a:bodyPr anchor="ctr"/>
          <a:lstStyle>
            <a:lvl1pPr>
              <a:defRPr sz="3000">
                <a:solidFill>
                  <a:srgbClr val="FFFFFF"/>
                </a:solidFill>
              </a:defRPr>
            </a:lvl1pPr>
          </a:lstStyle>
          <a:p>
            <a:r>
              <a:rPr lang="en-US"/>
              <a:t>Topic</a:t>
            </a:r>
          </a:p>
        </p:txBody>
      </p:sp>
      <p:sp>
        <p:nvSpPr>
          <p:cNvPr id="1049624" name="Rectangle 24"/>
          <p:cNvSpPr>
            <a:spLocks noGrp="1" noChangeArrowheads="1"/>
          </p:cNvSpPr>
          <p:nvPr>
            <p:ph type="subTitle" idx="1"/>
          </p:nvPr>
        </p:nvSpPr>
        <p:spPr>
          <a:xfrm>
            <a:off x="650875" y="4733925"/>
            <a:ext cx="6940550" cy="419100"/>
          </a:xfrm>
          <a:ln/>
        </p:spPr>
        <p:txBody>
          <a:bodyPr/>
          <a:lstStyle>
            <a:lvl1pPr marL="0" indent="0">
              <a:lnSpc>
                <a:spcPct val="90000"/>
              </a:lnSpc>
              <a:buFont typeface="Wingdings" pitchFamily="2" charset="2"/>
              <a:buNone/>
              <a:defRPr sz="2000"/>
            </a:lvl1pPr>
          </a:lstStyle>
          <a:p>
            <a:r>
              <a:rPr lang="en-US"/>
              <a:t>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chemeClr val="bg1"/>
                </a:solidFill>
                <a:latin typeface="+mn-lt"/>
              </a:rPr>
              <a:t>ISO/TC 176/SC 2/ N1219</a:t>
            </a:r>
            <a:endParaRPr lang="en-US" sz="1600" kern="0" dirty="0">
              <a:solidFill>
                <a:schemeClr val="bg1"/>
              </a:solidFill>
              <a:latin typeface="+mn-lt"/>
            </a:endParaRPr>
          </a:p>
        </p:txBody>
      </p:sp>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3399"/>
              </a:buClr>
              <a:defRPr baseline="0">
                <a:solidFill>
                  <a:schemeClr val="tx1">
                    <a:lumMod val="85000"/>
                    <a:lumOff val="15000"/>
                  </a:schemeClr>
                </a:solidFill>
              </a:defRPr>
            </a:lvl1pPr>
            <a:lvl2pPr>
              <a:buClr>
                <a:srgbClr val="003399"/>
              </a:buClr>
              <a:buFont typeface="Arial" pitchFamily="34" charset="0"/>
              <a:buChar char="̶"/>
              <a:defRPr baseline="0">
                <a:solidFill>
                  <a:schemeClr val="tx1">
                    <a:lumMod val="85000"/>
                    <a:lumOff val="15000"/>
                  </a:schemeClr>
                </a:solidFill>
              </a:defRPr>
            </a:lvl2pPr>
            <a:lvl3pPr>
              <a:buClr>
                <a:srgbClr val="003399"/>
              </a:buClr>
              <a:buFont typeface="Arial" pitchFamily="34" charset="0"/>
              <a:buChar char="•"/>
              <a:defRPr baseline="0">
                <a:solidFill>
                  <a:schemeClr val="tx1">
                    <a:lumMod val="85000"/>
                    <a:lumOff val="15000"/>
                  </a:schemeClr>
                </a:solidFill>
              </a:defRPr>
            </a:lvl3pPr>
            <a:lvl4pPr>
              <a:buClr>
                <a:srgbClr val="003399"/>
              </a:buClr>
              <a:buFont typeface="Courier New" pitchFamily="49" charset="0"/>
              <a:buChar char="o"/>
              <a:defRPr baseline="0">
                <a:solidFill>
                  <a:schemeClr val="tx1">
                    <a:lumMod val="85000"/>
                    <a:lumOff val="15000"/>
                  </a:schemeClr>
                </a:solidFill>
              </a:defRPr>
            </a:lvl4pPr>
            <a:lvl5pPr>
              <a:buClr>
                <a:srgbClr val="003399"/>
              </a:buClr>
              <a:defRPr baseline="0">
                <a:solidFill>
                  <a:schemeClr val="tx1">
                    <a:lumMod val="85000"/>
                    <a:lumOff val="1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chemeClr val="bg1"/>
                </a:solidFill>
                <a:latin typeface="+mn-lt"/>
              </a:rPr>
              <a:t>ISO/TC 176/SC 2/ N1219</a:t>
            </a:r>
            <a:endParaRPr lang="en-US" sz="1600" kern="0" dirty="0">
              <a:solidFill>
                <a:schemeClr val="bg1"/>
              </a:solidFill>
              <a:latin typeface="+mn-lt"/>
            </a:endParaRPr>
          </a:p>
        </p:txBody>
      </p:sp>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638" y="2362200"/>
            <a:ext cx="3894137" cy="3571875"/>
          </a:xfrm>
        </p:spPr>
        <p:txBody>
          <a:bodyPr/>
          <a:lstStyle>
            <a:lvl1pPr>
              <a:buClr>
                <a:srgbClr val="003399"/>
              </a:buClr>
              <a:defRPr sz="2800" baseline="0">
                <a:solidFill>
                  <a:schemeClr val="tx1">
                    <a:lumMod val="85000"/>
                    <a:lumOff val="15000"/>
                  </a:schemeClr>
                </a:solidFill>
              </a:defRPr>
            </a:lvl1pPr>
            <a:lvl2pPr>
              <a:buClr>
                <a:srgbClr val="003399"/>
              </a:buClr>
              <a:defRPr sz="2400" baseline="0">
                <a:solidFill>
                  <a:schemeClr val="tx1">
                    <a:lumMod val="85000"/>
                    <a:lumOff val="15000"/>
                  </a:schemeClr>
                </a:solidFill>
              </a:defRPr>
            </a:lvl2pPr>
            <a:lvl3pPr>
              <a:buClr>
                <a:srgbClr val="003399"/>
              </a:buClr>
              <a:defRPr sz="2000" baseline="0">
                <a:solidFill>
                  <a:schemeClr val="tx1">
                    <a:lumMod val="85000"/>
                    <a:lumOff val="15000"/>
                  </a:schemeClr>
                </a:solidFill>
              </a:defRPr>
            </a:lvl3pPr>
            <a:lvl4pPr>
              <a:buClr>
                <a:srgbClr val="003399"/>
              </a:buClr>
              <a:defRPr sz="1800" baseline="0">
                <a:solidFill>
                  <a:schemeClr val="tx1">
                    <a:lumMod val="85000"/>
                    <a:lumOff val="15000"/>
                  </a:schemeClr>
                </a:solidFill>
              </a:defRPr>
            </a:lvl4pPr>
            <a:lvl5pPr>
              <a:buClr>
                <a:srgbClr val="003399"/>
              </a:buClr>
              <a:defRPr sz="1800" baseline="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02175" y="2362200"/>
            <a:ext cx="3894138" cy="3571875"/>
          </a:xfrm>
        </p:spPr>
        <p:txBody>
          <a:bodyPr/>
          <a:lstStyle>
            <a:lvl1pPr>
              <a:buClr>
                <a:srgbClr val="003399"/>
              </a:buClr>
              <a:defRPr sz="2800" baseline="0">
                <a:solidFill>
                  <a:schemeClr val="tx1">
                    <a:lumMod val="85000"/>
                    <a:lumOff val="15000"/>
                  </a:schemeClr>
                </a:solidFill>
              </a:defRPr>
            </a:lvl1pPr>
            <a:lvl2pPr>
              <a:buClr>
                <a:srgbClr val="003399"/>
              </a:buClr>
              <a:defRPr sz="2400" baseline="0">
                <a:solidFill>
                  <a:schemeClr val="tx1">
                    <a:lumMod val="85000"/>
                    <a:lumOff val="15000"/>
                  </a:schemeClr>
                </a:solidFill>
              </a:defRPr>
            </a:lvl2pPr>
            <a:lvl3pPr>
              <a:buClr>
                <a:srgbClr val="003399"/>
              </a:buClr>
              <a:defRPr sz="2000" baseline="0">
                <a:solidFill>
                  <a:schemeClr val="tx1">
                    <a:lumMod val="85000"/>
                    <a:lumOff val="15000"/>
                  </a:schemeClr>
                </a:solidFill>
              </a:defRPr>
            </a:lvl3pPr>
            <a:lvl4pPr>
              <a:buClr>
                <a:srgbClr val="003399"/>
              </a:buClr>
              <a:defRPr sz="1800" baseline="0">
                <a:solidFill>
                  <a:schemeClr val="tx1">
                    <a:lumMod val="85000"/>
                    <a:lumOff val="15000"/>
                  </a:schemeClr>
                </a:solidFill>
              </a:defRPr>
            </a:lvl4pPr>
            <a:lvl5pPr>
              <a:buClr>
                <a:srgbClr val="003399"/>
              </a:buClr>
              <a:defRPr sz="1800" baseline="0">
                <a:solidFill>
                  <a:schemeClr val="tx1">
                    <a:lumMod val="85000"/>
                    <a:lumOff val="1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chemeClr val="bg1"/>
                </a:solidFill>
                <a:latin typeface="+mn-lt"/>
              </a:rPr>
              <a:t>ISO/TC 176/SC 2/ N1219</a:t>
            </a:r>
            <a:endParaRPr lang="en-US" sz="1600" kern="0" dirty="0">
              <a:solidFill>
                <a:schemeClr val="bg1"/>
              </a:solidFill>
              <a:latin typeface="+mn-lt"/>
            </a:endParaRPr>
          </a:p>
        </p:txBody>
      </p:sp>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chemeClr val="bg1"/>
                </a:solidFill>
                <a:latin typeface="+mn-lt"/>
              </a:rPr>
              <a:t>ISO/TC 176/SC 2/ N1219</a:t>
            </a:r>
            <a:endParaRPr lang="en-US" sz="1600" kern="0" dirty="0">
              <a:solidFill>
                <a:schemeClr val="bg1"/>
              </a:solidFill>
              <a:latin typeface="+mn-lt"/>
            </a:endParaRPr>
          </a:p>
        </p:txBody>
      </p:sp>
      <p:sp>
        <p:nvSpPr>
          <p:cNvPr id="2" name="Title 1"/>
          <p:cNvSpPr>
            <a:spLocks noGrp="1"/>
          </p:cNvSpPr>
          <p:nvPr>
            <p:ph type="title"/>
          </p:nvPr>
        </p:nvSpPr>
        <p:spPr/>
        <p:txBody>
          <a:bodyPr/>
          <a:lstStyle>
            <a:lvl1pPr>
              <a:defRPr baseline="0">
                <a:solidFill>
                  <a:srgbClr val="003399"/>
                </a:solidFill>
              </a:defRPr>
            </a:lvl1pPr>
          </a:lstStyle>
          <a:p>
            <a:r>
              <a:rPr lang="en-US" dirty="0"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chemeClr val="bg1"/>
                </a:solidFill>
                <a:latin typeface="+mn-lt"/>
              </a:rPr>
              <a:t>ISO/TC 176/SC 2/ N1219</a:t>
            </a:r>
            <a:endParaRPr lang="en-US" sz="1600" kern="0" dirty="0">
              <a:solidFill>
                <a:schemeClr val="bg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24"/>
          <p:cNvSpPr txBox="1">
            <a:spLocks noChangeArrowheads="1"/>
          </p:cNvSpPr>
          <p:nvPr userDrawn="1"/>
        </p:nvSpPr>
        <p:spPr bwMode="auto">
          <a:xfrm rot="16200000">
            <a:off x="-1401763" y="4868863"/>
            <a:ext cx="3451225" cy="419100"/>
          </a:xfrm>
          <a:prstGeom prst="rect">
            <a:avLst/>
          </a:prstGeom>
          <a:noFill/>
          <a:ln w="9525" algn="ctr">
            <a:noFill/>
            <a:miter lim="800000"/>
            <a:headEnd/>
            <a:tailEnd/>
          </a:ln>
        </p:spPr>
        <p:txBody>
          <a:bodyPr lIns="82124" tIns="41061" rIns="82124" bIns="41061"/>
          <a:lstStyle>
            <a:lvl1pPr marL="0" indent="0">
              <a:lnSpc>
                <a:spcPct val="90000"/>
              </a:lnSpc>
              <a:buFont typeface="Wingdings" pitchFamily="2" charset="2"/>
              <a:buNone/>
              <a:defRPr sz="2000"/>
            </a:lvl1pPr>
          </a:lstStyle>
          <a:p>
            <a:pPr defTabSz="814388" eaLnBrk="0" hangingPunct="0">
              <a:spcBef>
                <a:spcPct val="50000"/>
              </a:spcBef>
              <a:buClr>
                <a:schemeClr val="tx2"/>
              </a:buClr>
              <a:buSzPct val="100000"/>
              <a:defRPr/>
            </a:pPr>
            <a:r>
              <a:rPr lang="en-US" sz="1600" kern="0" dirty="0" smtClean="0">
                <a:solidFill>
                  <a:schemeClr val="bg1"/>
                </a:solidFill>
                <a:latin typeface="+mn-lt"/>
              </a:rPr>
              <a:t>ISO/TC 176/SC 2/ N1219</a:t>
            </a:r>
            <a:endParaRPr lang="en-US" sz="1600" kern="0" dirty="0">
              <a:solidFill>
                <a:schemeClr val="bg1"/>
              </a:solidFill>
              <a:latin typeface="+mn-lt"/>
            </a:endParaRPr>
          </a:p>
        </p:txBody>
      </p:sp>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55638" y="876300"/>
            <a:ext cx="8145462" cy="8382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lvl="0"/>
            <a:r>
              <a:rPr lang="en-US" smtClean="0"/>
              <a:t>Slide Title</a:t>
            </a:r>
          </a:p>
        </p:txBody>
      </p:sp>
      <p:sp>
        <p:nvSpPr>
          <p:cNvPr id="1027" name="Rectangle 3"/>
          <p:cNvSpPr>
            <a:spLocks noChangeArrowheads="1"/>
          </p:cNvSpPr>
          <p:nvPr/>
        </p:nvSpPr>
        <p:spPr bwMode="auto">
          <a:xfrm>
            <a:off x="0" y="0"/>
            <a:ext cx="9144000" cy="457200"/>
          </a:xfrm>
          <a:prstGeom prst="rect">
            <a:avLst/>
          </a:prstGeom>
          <a:solidFill>
            <a:srgbClr val="363177"/>
          </a:solidFill>
          <a:ln w="25400" algn="ctr">
            <a:noFill/>
            <a:miter lim="800000"/>
            <a:headEnd/>
            <a:tailEnd/>
          </a:ln>
        </p:spPr>
        <p:txBody>
          <a:bodyPr wrap="none" anchor="ctr"/>
          <a:lstStyle/>
          <a:p>
            <a:pPr eaLnBrk="0" hangingPunct="0">
              <a:lnSpc>
                <a:spcPct val="90000"/>
              </a:lnSpc>
              <a:defRPr/>
            </a:pPr>
            <a:endParaRPr lang="en-US"/>
          </a:p>
        </p:txBody>
      </p:sp>
      <p:sp>
        <p:nvSpPr>
          <p:cNvPr id="1029" name="Rectangle 7"/>
          <p:cNvSpPr>
            <a:spLocks noChangeArrowheads="1"/>
          </p:cNvSpPr>
          <p:nvPr/>
        </p:nvSpPr>
        <p:spPr bwMode="auto">
          <a:xfrm>
            <a:off x="8447088" y="6505575"/>
            <a:ext cx="469900" cy="355600"/>
          </a:xfrm>
          <a:prstGeom prst="rect">
            <a:avLst/>
          </a:prstGeom>
          <a:noFill/>
          <a:ln w="9525" algn="ctr">
            <a:noFill/>
            <a:miter lim="800000"/>
            <a:headEnd/>
            <a:tailEnd/>
          </a:ln>
        </p:spPr>
        <p:txBody>
          <a:bodyPr wrap="none" lIns="82124" tIns="41061" rIns="82124" bIns="41061" anchor="b">
            <a:spAutoFit/>
          </a:bodyPr>
          <a:lstStyle/>
          <a:p>
            <a:pPr algn="r" defTabSz="814388" eaLnBrk="0" hangingPunct="0">
              <a:defRPr/>
            </a:pPr>
            <a:fld id="{6D0021F3-74B7-4154-9BB0-3E22391369DF}" type="slidenum">
              <a:rPr lang="en-US" sz="900" b="0">
                <a:solidFill>
                  <a:srgbClr val="D3D3D3"/>
                </a:solidFill>
              </a:rPr>
              <a:pPr algn="r" defTabSz="814388" eaLnBrk="0" hangingPunct="0">
                <a:defRPr/>
              </a:pPr>
              <a:t>‹#›</a:t>
            </a:fld>
            <a:endParaRPr lang="en-US" sz="900" b="0">
              <a:solidFill>
                <a:srgbClr val="D3D3D3"/>
              </a:solidFill>
            </a:endParaRPr>
          </a:p>
          <a:p>
            <a:pPr algn="r" defTabSz="814388" eaLnBrk="0" hangingPunct="0">
              <a:defRPr/>
            </a:pPr>
            <a:r>
              <a:rPr lang="en-US" sz="900" b="0">
                <a:solidFill>
                  <a:srgbClr val="D3D3D3"/>
                </a:solidFill>
              </a:rPr>
              <a:t>Date: </a:t>
            </a:r>
          </a:p>
        </p:txBody>
      </p:sp>
      <p:sp>
        <p:nvSpPr>
          <p:cNvPr id="2" name="Rectangle 8"/>
          <p:cNvSpPr>
            <a:spLocks noGrp="1" noChangeArrowheads="1"/>
          </p:cNvSpPr>
          <p:nvPr>
            <p:ph type="body" idx="1"/>
          </p:nvPr>
        </p:nvSpPr>
        <p:spPr bwMode="auto">
          <a:xfrm>
            <a:off x="655638" y="2362200"/>
            <a:ext cx="7940675" cy="3571875"/>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10"/>
          <p:cNvSpPr>
            <a:spLocks noChangeArrowheads="1"/>
          </p:cNvSpPr>
          <p:nvPr userDrawn="1"/>
        </p:nvSpPr>
        <p:spPr bwMode="auto">
          <a:xfrm>
            <a:off x="0" y="0"/>
            <a:ext cx="457200" cy="6858000"/>
          </a:xfrm>
          <a:prstGeom prst="rect">
            <a:avLst/>
          </a:prstGeom>
          <a:solidFill>
            <a:srgbClr val="363177"/>
          </a:solidFill>
          <a:ln w="9525" algn="ctr">
            <a:noFill/>
            <a:miter lim="800000"/>
            <a:headEnd/>
            <a:tailEnd/>
          </a:ln>
        </p:spPr>
        <p:txBody>
          <a:bodyPr wrap="none" lIns="82124" tIns="41061" rIns="82124" bIns="41061" anchor="ctr"/>
          <a:lstStyle/>
          <a:p>
            <a:pPr eaLnBrk="0" hangingPunct="0">
              <a:lnSpc>
                <a:spcPct val="90000"/>
              </a:lnSpc>
              <a:defRPr/>
            </a:pPr>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Lst>
  <p:timing>
    <p:tnLst>
      <p:par>
        <p:cTn id="1" dur="indefinite" restart="never" nodeType="tmRoot"/>
      </p:par>
    </p:tnLst>
  </p:timing>
  <p:hf sldNum="0" hdr="0" dt="0"/>
  <p:txStyles>
    <p:titleStyle>
      <a:lvl1pPr algn="l" defTabSz="814388" rtl="0" eaLnBrk="0" fontAlgn="base" hangingPunct="0">
        <a:lnSpc>
          <a:spcPct val="90000"/>
        </a:lnSpc>
        <a:spcBef>
          <a:spcPct val="0"/>
        </a:spcBef>
        <a:spcAft>
          <a:spcPct val="0"/>
        </a:spcAft>
        <a:defRPr sz="3200" b="1">
          <a:solidFill>
            <a:schemeClr val="accent2"/>
          </a:solidFill>
          <a:latin typeface="+mj-lt"/>
          <a:ea typeface="+mj-ea"/>
          <a:cs typeface="+mj-cs"/>
        </a:defRPr>
      </a:lvl1pPr>
      <a:lvl2pPr algn="l" defTabSz="814388" rtl="0" eaLnBrk="0" fontAlgn="base" hangingPunct="0">
        <a:lnSpc>
          <a:spcPct val="90000"/>
        </a:lnSpc>
        <a:spcBef>
          <a:spcPct val="0"/>
        </a:spcBef>
        <a:spcAft>
          <a:spcPct val="0"/>
        </a:spcAft>
        <a:defRPr sz="3200" b="1">
          <a:solidFill>
            <a:schemeClr val="accent2"/>
          </a:solidFill>
          <a:latin typeface="Arial" charset="0"/>
        </a:defRPr>
      </a:lvl2pPr>
      <a:lvl3pPr algn="l" defTabSz="814388" rtl="0" eaLnBrk="0" fontAlgn="base" hangingPunct="0">
        <a:lnSpc>
          <a:spcPct val="90000"/>
        </a:lnSpc>
        <a:spcBef>
          <a:spcPct val="0"/>
        </a:spcBef>
        <a:spcAft>
          <a:spcPct val="0"/>
        </a:spcAft>
        <a:defRPr sz="3200" b="1">
          <a:solidFill>
            <a:schemeClr val="accent2"/>
          </a:solidFill>
          <a:latin typeface="Arial" charset="0"/>
        </a:defRPr>
      </a:lvl3pPr>
      <a:lvl4pPr algn="l" defTabSz="814388" rtl="0" eaLnBrk="0" fontAlgn="base" hangingPunct="0">
        <a:lnSpc>
          <a:spcPct val="90000"/>
        </a:lnSpc>
        <a:spcBef>
          <a:spcPct val="0"/>
        </a:spcBef>
        <a:spcAft>
          <a:spcPct val="0"/>
        </a:spcAft>
        <a:defRPr sz="3200" b="1">
          <a:solidFill>
            <a:schemeClr val="accent2"/>
          </a:solidFill>
          <a:latin typeface="Arial" charset="0"/>
        </a:defRPr>
      </a:lvl4pPr>
      <a:lvl5pPr algn="l" defTabSz="814388" rtl="0" eaLnBrk="0" fontAlgn="base" hangingPunct="0">
        <a:lnSpc>
          <a:spcPct val="90000"/>
        </a:lnSpc>
        <a:spcBef>
          <a:spcPct val="0"/>
        </a:spcBef>
        <a:spcAft>
          <a:spcPct val="0"/>
        </a:spcAft>
        <a:defRPr sz="3200" b="1">
          <a:solidFill>
            <a:schemeClr val="accent2"/>
          </a:solidFill>
          <a:latin typeface="Arial" charset="0"/>
        </a:defRPr>
      </a:lvl5pPr>
      <a:lvl6pPr marL="457200" algn="l" defTabSz="814388" rtl="0" fontAlgn="base">
        <a:lnSpc>
          <a:spcPct val="90000"/>
        </a:lnSpc>
        <a:spcBef>
          <a:spcPct val="0"/>
        </a:spcBef>
        <a:spcAft>
          <a:spcPct val="0"/>
        </a:spcAft>
        <a:defRPr sz="3200" b="1">
          <a:solidFill>
            <a:schemeClr val="accent2"/>
          </a:solidFill>
          <a:latin typeface="Arial" charset="0"/>
        </a:defRPr>
      </a:lvl6pPr>
      <a:lvl7pPr marL="914400" algn="l" defTabSz="814388" rtl="0" fontAlgn="base">
        <a:lnSpc>
          <a:spcPct val="90000"/>
        </a:lnSpc>
        <a:spcBef>
          <a:spcPct val="0"/>
        </a:spcBef>
        <a:spcAft>
          <a:spcPct val="0"/>
        </a:spcAft>
        <a:defRPr sz="3200" b="1">
          <a:solidFill>
            <a:schemeClr val="accent2"/>
          </a:solidFill>
          <a:latin typeface="Arial" charset="0"/>
        </a:defRPr>
      </a:lvl7pPr>
      <a:lvl8pPr marL="1371600" algn="l" defTabSz="814388" rtl="0" fontAlgn="base">
        <a:lnSpc>
          <a:spcPct val="90000"/>
        </a:lnSpc>
        <a:spcBef>
          <a:spcPct val="0"/>
        </a:spcBef>
        <a:spcAft>
          <a:spcPct val="0"/>
        </a:spcAft>
        <a:defRPr sz="3200" b="1">
          <a:solidFill>
            <a:schemeClr val="accent2"/>
          </a:solidFill>
          <a:latin typeface="Arial" charset="0"/>
        </a:defRPr>
      </a:lvl8pPr>
      <a:lvl9pPr marL="1828800" algn="l" defTabSz="814388" rtl="0" fontAlgn="base">
        <a:lnSpc>
          <a:spcPct val="90000"/>
        </a:lnSpc>
        <a:spcBef>
          <a:spcPct val="0"/>
        </a:spcBef>
        <a:spcAft>
          <a:spcPct val="0"/>
        </a:spcAft>
        <a:defRPr sz="3200" b="1">
          <a:solidFill>
            <a:schemeClr val="accent2"/>
          </a:solidFill>
          <a:latin typeface="Arial" charset="0"/>
        </a:defRPr>
      </a:lvl9pPr>
    </p:titleStyle>
    <p:bodyStyle>
      <a:lvl1pPr marL="236538" indent="-236538" algn="l" defTabSz="814388" rtl="0" eaLnBrk="0" fontAlgn="base" hangingPunct="0">
        <a:lnSpc>
          <a:spcPct val="95000"/>
        </a:lnSpc>
        <a:spcBef>
          <a:spcPct val="50000"/>
        </a:spcBef>
        <a:spcAft>
          <a:spcPct val="0"/>
        </a:spcAft>
        <a:buClr>
          <a:schemeClr val="tx2"/>
        </a:buClr>
        <a:buSzPct val="100000"/>
        <a:buFont typeface="Wingdings" pitchFamily="2" charset="2"/>
        <a:buChar char="§"/>
        <a:defRPr sz="2400" b="1">
          <a:solidFill>
            <a:srgbClr val="003399"/>
          </a:solidFill>
          <a:latin typeface="+mn-lt"/>
          <a:ea typeface="+mn-ea"/>
          <a:cs typeface="+mn-cs"/>
        </a:defRPr>
      </a:lvl1pPr>
      <a:lvl2pPr marL="574675" indent="-117475" algn="l" defTabSz="814388" rtl="0" eaLnBrk="0" fontAlgn="base" hangingPunct="0">
        <a:lnSpc>
          <a:spcPct val="95000"/>
        </a:lnSpc>
        <a:spcBef>
          <a:spcPct val="35000"/>
        </a:spcBef>
        <a:spcAft>
          <a:spcPct val="0"/>
        </a:spcAft>
        <a:buChar char="–"/>
        <a:defRPr sz="2000" b="1">
          <a:solidFill>
            <a:srgbClr val="003399"/>
          </a:solidFill>
          <a:latin typeface="+mn-lt"/>
        </a:defRPr>
      </a:lvl2pPr>
      <a:lvl3pPr marL="914400" algn="l" defTabSz="814388" rtl="0" eaLnBrk="0" fontAlgn="base" hangingPunct="0">
        <a:lnSpc>
          <a:spcPct val="95000"/>
        </a:lnSpc>
        <a:spcBef>
          <a:spcPct val="35000"/>
        </a:spcBef>
        <a:spcAft>
          <a:spcPct val="0"/>
        </a:spcAft>
        <a:buChar char="•"/>
        <a:defRPr sz="2000" b="1">
          <a:solidFill>
            <a:srgbClr val="003399"/>
          </a:solidFill>
          <a:latin typeface="+mn-lt"/>
        </a:defRPr>
      </a:lvl3pPr>
      <a:lvl4pPr marL="1254125" indent="117475" algn="l" defTabSz="814388" rtl="0" eaLnBrk="0" fontAlgn="base" hangingPunct="0">
        <a:lnSpc>
          <a:spcPct val="95000"/>
        </a:lnSpc>
        <a:spcBef>
          <a:spcPct val="35000"/>
        </a:spcBef>
        <a:spcAft>
          <a:spcPct val="0"/>
        </a:spcAft>
        <a:buChar char="–"/>
        <a:defRPr sz="2000" b="1">
          <a:solidFill>
            <a:srgbClr val="003399"/>
          </a:solidFill>
          <a:latin typeface="+mn-lt"/>
        </a:defRPr>
      </a:lvl4pPr>
      <a:lvl5pPr marL="1604963" indent="223838" algn="l" defTabSz="814388" rtl="0" eaLnBrk="0" fontAlgn="base" hangingPunct="0">
        <a:lnSpc>
          <a:spcPct val="95000"/>
        </a:lnSpc>
        <a:spcBef>
          <a:spcPct val="35000"/>
        </a:spcBef>
        <a:spcAft>
          <a:spcPct val="0"/>
        </a:spcAft>
        <a:buChar char="»"/>
        <a:defRPr sz="2000" b="1">
          <a:solidFill>
            <a:srgbClr val="003399"/>
          </a:solidFill>
          <a:latin typeface="+mn-lt"/>
        </a:defRPr>
      </a:lvl5pPr>
      <a:lvl6pPr marL="2062163" algn="l" defTabSz="814388" rtl="0" fontAlgn="base">
        <a:lnSpc>
          <a:spcPct val="95000"/>
        </a:lnSpc>
        <a:spcBef>
          <a:spcPct val="35000"/>
        </a:spcBef>
        <a:spcAft>
          <a:spcPct val="0"/>
        </a:spcAft>
        <a:defRPr sz="2000" b="1">
          <a:solidFill>
            <a:srgbClr val="003399"/>
          </a:solidFill>
          <a:latin typeface="+mn-lt"/>
        </a:defRPr>
      </a:lvl6pPr>
      <a:lvl7pPr marL="2519363" algn="l" defTabSz="814388" rtl="0" fontAlgn="base">
        <a:lnSpc>
          <a:spcPct val="95000"/>
        </a:lnSpc>
        <a:spcBef>
          <a:spcPct val="35000"/>
        </a:spcBef>
        <a:spcAft>
          <a:spcPct val="0"/>
        </a:spcAft>
        <a:defRPr sz="2000" b="1">
          <a:solidFill>
            <a:srgbClr val="003399"/>
          </a:solidFill>
          <a:latin typeface="+mn-lt"/>
        </a:defRPr>
      </a:lvl7pPr>
      <a:lvl8pPr marL="2976563" algn="l" defTabSz="814388" rtl="0" fontAlgn="base">
        <a:lnSpc>
          <a:spcPct val="95000"/>
        </a:lnSpc>
        <a:spcBef>
          <a:spcPct val="35000"/>
        </a:spcBef>
        <a:spcAft>
          <a:spcPct val="0"/>
        </a:spcAft>
        <a:defRPr sz="2000" b="1">
          <a:solidFill>
            <a:srgbClr val="003399"/>
          </a:solidFill>
          <a:latin typeface="+mn-lt"/>
        </a:defRPr>
      </a:lvl8pPr>
      <a:lvl9pPr marL="3433763" algn="l" defTabSz="814388" rtl="0" fontAlgn="base">
        <a:lnSpc>
          <a:spcPct val="95000"/>
        </a:lnSpc>
        <a:spcBef>
          <a:spcPct val="35000"/>
        </a:spcBef>
        <a:spcAft>
          <a:spcPct val="0"/>
        </a:spcAft>
        <a:defRPr sz="2000" b="1">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so.org/tc176/sc02/publi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iso.org/directiv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ctrTitle"/>
          </p:nvPr>
        </p:nvSpPr>
        <p:spPr>
          <a:xfrm>
            <a:off x="725488" y="3368675"/>
            <a:ext cx="6742112" cy="517525"/>
          </a:xfrm>
        </p:spPr>
        <p:txBody>
          <a:bodyPr/>
          <a:lstStyle/>
          <a:p>
            <a:pPr eaLnBrk="1" hangingPunct="1"/>
            <a:r>
              <a:rPr lang="en-US" sz="4800" smtClean="0">
                <a:solidFill>
                  <a:schemeClr val="bg1"/>
                </a:solidFill>
              </a:rPr>
              <a:t>ISO 9001:2015 </a:t>
            </a:r>
            <a:r>
              <a:rPr lang="en-US" sz="4800" smtClean="0">
                <a:solidFill>
                  <a:srgbClr val="A2CFDA"/>
                </a:solidFill>
              </a:rPr>
              <a:t/>
            </a:r>
            <a:br>
              <a:rPr lang="en-US" sz="4800" smtClean="0">
                <a:solidFill>
                  <a:srgbClr val="A2CFDA"/>
                </a:solidFill>
              </a:rPr>
            </a:br>
            <a:r>
              <a:rPr lang="en-US" sz="4800" smtClean="0">
                <a:solidFill>
                  <a:srgbClr val="A2CFDA"/>
                </a:solidFill>
              </a:rPr>
              <a:t>Revision overview</a:t>
            </a:r>
            <a:br>
              <a:rPr lang="en-US" sz="4800" smtClean="0">
                <a:solidFill>
                  <a:srgbClr val="A2CFDA"/>
                </a:solidFill>
              </a:rPr>
            </a:br>
            <a:r>
              <a:rPr lang="en-US" sz="4400" smtClean="0">
                <a:solidFill>
                  <a:srgbClr val="A2CFDA"/>
                </a:solidFill>
              </a:rPr>
              <a:t>- General users</a:t>
            </a:r>
            <a:r>
              <a:rPr lang="en-US" sz="4800" smtClean="0">
                <a:solidFill>
                  <a:srgbClr val="A2CFDA"/>
                </a:solidFill>
              </a:rPr>
              <a:t/>
            </a:r>
            <a:br>
              <a:rPr lang="en-US" sz="4800" smtClean="0">
                <a:solidFill>
                  <a:srgbClr val="A2CFDA"/>
                </a:solidFill>
              </a:rPr>
            </a:br>
            <a:r>
              <a:rPr lang="en-US" sz="4800" smtClean="0">
                <a:solidFill>
                  <a:srgbClr val="A2CFDA"/>
                </a:solidFill>
              </a:rPr>
              <a:t/>
            </a:r>
            <a:br>
              <a:rPr lang="en-US" sz="4800" smtClean="0">
                <a:solidFill>
                  <a:srgbClr val="A2CFDA"/>
                </a:solidFill>
              </a:rPr>
            </a:br>
            <a:endParaRPr lang="en-US" sz="4800" smtClean="0">
              <a:solidFill>
                <a:srgbClr val="A2CFDA"/>
              </a:solidFill>
            </a:endParaRPr>
          </a:p>
        </p:txBody>
      </p:sp>
      <p:sp>
        <p:nvSpPr>
          <p:cNvPr id="11266" name="Rectangle 3"/>
          <p:cNvSpPr>
            <a:spLocks noGrp="1" noChangeArrowheads="1"/>
          </p:cNvSpPr>
          <p:nvPr>
            <p:ph type="subTitle" idx="1"/>
          </p:nvPr>
        </p:nvSpPr>
        <p:spPr>
          <a:xfrm>
            <a:off x="685800" y="5143500"/>
            <a:ext cx="6940550" cy="419100"/>
          </a:xfrm>
        </p:spPr>
        <p:txBody>
          <a:bodyPr/>
          <a:lstStyle/>
          <a:p>
            <a:pPr eaLnBrk="1" hangingPunct="1">
              <a:lnSpc>
                <a:spcPct val="70000"/>
              </a:lnSpc>
            </a:pPr>
            <a:r>
              <a:rPr lang="en-US" sz="2800" smtClean="0">
                <a:solidFill>
                  <a:srgbClr val="002060"/>
                </a:solidFill>
              </a:rPr>
              <a:t>July 2014</a:t>
            </a:r>
          </a:p>
        </p:txBody>
      </p:sp>
      <p:pic>
        <p:nvPicPr>
          <p:cNvPr id="11267" name="Picture 3"/>
          <p:cNvPicPr>
            <a:picLocks noChangeAspect="1"/>
          </p:cNvPicPr>
          <p:nvPr/>
        </p:nvPicPr>
        <p:blipFill>
          <a:blip r:embed="rId3"/>
          <a:srcRect/>
          <a:stretch>
            <a:fillRect/>
          </a:stretch>
        </p:blipFill>
        <p:spPr bwMode="auto">
          <a:xfrm>
            <a:off x="838200" y="228600"/>
            <a:ext cx="1260475" cy="11588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723900" y="1795463"/>
            <a:ext cx="8002588" cy="4779962"/>
          </a:xfrm>
          <a:prstGeom prst="rect">
            <a:avLst/>
          </a:prstGeom>
          <a:noFill/>
          <a:ln>
            <a:noFill/>
          </a:ln>
          <a:extLst/>
        </p:spPr>
        <p:txBody>
          <a:bodyPr lIns="9144" tIns="9144" rIns="9144" bIns="9144"/>
          <a:lstStyle/>
          <a:p>
            <a:pPr marL="236538" indent="-236538" defTabSz="1020763" eaLnBrk="0" hangingPunct="0">
              <a:spcBef>
                <a:spcPts val="400"/>
              </a:spcBef>
              <a:buClr>
                <a:srgbClr val="23286B"/>
              </a:buClr>
              <a:buSzPct val="120000"/>
              <a:buFont typeface="Arial" charset="0"/>
              <a:buNone/>
              <a:defRPr/>
            </a:pPr>
            <a:r>
              <a:rPr lang="en-US" sz="2200" dirty="0">
                <a:solidFill>
                  <a:srgbClr val="003399"/>
                </a:solidFill>
                <a:latin typeface="+mn-lt"/>
              </a:rPr>
              <a:t>7  </a:t>
            </a:r>
            <a:r>
              <a:rPr lang="en-US" sz="2200" dirty="0">
                <a:latin typeface="+mn-lt"/>
              </a:rPr>
              <a:t>Support </a:t>
            </a:r>
            <a:endParaRPr lang="en-US" sz="2200" dirty="0">
              <a:latin typeface="+mn-lt"/>
            </a:endParaRP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7.1	Resources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7.2	Competence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7.3	Awareness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7.4	Communication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7.5	Documented information </a:t>
            </a:r>
          </a:p>
          <a:p>
            <a:pPr marL="236538" indent="-236538" defTabSz="1020763" eaLnBrk="0" hangingPunct="0">
              <a:spcBef>
                <a:spcPts val="400"/>
              </a:spcBef>
              <a:buClr>
                <a:srgbClr val="003399"/>
              </a:buClr>
              <a:buSzPct val="120000"/>
              <a:defRPr/>
            </a:pPr>
            <a:r>
              <a:rPr lang="en-US" sz="2200" dirty="0">
                <a:solidFill>
                  <a:srgbClr val="003399"/>
                </a:solidFill>
                <a:latin typeface="+mn-lt"/>
              </a:rPr>
              <a:t>8</a:t>
            </a:r>
            <a:r>
              <a:rPr lang="en-US" sz="2200" dirty="0">
                <a:solidFill>
                  <a:srgbClr val="003399"/>
                </a:solidFill>
                <a:latin typeface="+mn-lt"/>
              </a:rPr>
              <a:t> </a:t>
            </a:r>
            <a:r>
              <a:rPr lang="en-US" sz="2200" dirty="0">
                <a:solidFill>
                  <a:srgbClr val="003399"/>
                </a:solidFill>
                <a:latin typeface="+mn-lt"/>
              </a:rPr>
              <a:t> </a:t>
            </a:r>
            <a:r>
              <a:rPr lang="en-US" sz="2200" dirty="0">
                <a:latin typeface="+mn-lt"/>
              </a:rPr>
              <a:t>Operation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8.1	Operational planning and control</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8.2	Determination of requirements for products and services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8.3	Design and development of products and services </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8.4	Control of externally provided products and services</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8.5	Production and service provision</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8.6	Release of products and services</a:t>
            </a:r>
          </a:p>
          <a:p>
            <a:pPr marL="920750" lvl="2" indent="-457200" defTabSz="1020763" eaLnBrk="0" hangingPunct="0">
              <a:lnSpc>
                <a:spcPct val="80000"/>
              </a:lnSpc>
              <a:spcBef>
                <a:spcPts val="400"/>
              </a:spcBef>
              <a:buClr>
                <a:srgbClr val="003399"/>
              </a:buClr>
              <a:buSzPct val="100000"/>
              <a:defRPr/>
            </a:pPr>
            <a:r>
              <a:rPr lang="en-US" sz="2200" b="0" kern="0" dirty="0">
                <a:latin typeface="+mn-lt"/>
                <a:ea typeface="ＭＳ Ｐゴシック" pitchFamily="34" charset="-128"/>
              </a:rPr>
              <a:t>8.7	Control of non conforming process outputs, products and services</a:t>
            </a:r>
            <a:endParaRPr lang="en-US" sz="2200" dirty="0">
              <a:latin typeface="+mn-lt"/>
            </a:endParaRPr>
          </a:p>
          <a:p>
            <a:pPr marL="236538" indent="-236538" defTabSz="1020763" eaLnBrk="0" hangingPunct="0">
              <a:lnSpc>
                <a:spcPct val="80000"/>
              </a:lnSpc>
              <a:spcBef>
                <a:spcPts val="400"/>
              </a:spcBef>
              <a:spcAft>
                <a:spcPct val="30000"/>
              </a:spcAft>
              <a:buClr>
                <a:schemeClr val="tx1"/>
              </a:buClr>
              <a:buSzPct val="120000"/>
              <a:buFont typeface="Arial" charset="0"/>
              <a:buChar char="•"/>
              <a:defRPr/>
            </a:pPr>
            <a:endParaRPr lang="en-US" sz="2200" dirty="0">
              <a:solidFill>
                <a:srgbClr val="4B515D"/>
              </a:solidFill>
              <a:latin typeface="+mn-lt"/>
            </a:endParaRPr>
          </a:p>
        </p:txBody>
      </p:sp>
      <p:sp>
        <p:nvSpPr>
          <p:cNvPr id="4" name="Rectangle 3"/>
          <p:cNvSpPr>
            <a:spLocks noChangeArrowheads="1"/>
          </p:cNvSpPr>
          <p:nvPr/>
        </p:nvSpPr>
        <p:spPr bwMode="auto">
          <a:xfrm>
            <a:off x="457200" y="762000"/>
            <a:ext cx="8383588" cy="838200"/>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defRPr/>
            </a:pPr>
            <a:r>
              <a:rPr lang="en-US" sz="3600" dirty="0">
                <a:solidFill>
                  <a:srgbClr val="003399"/>
                </a:solidFill>
                <a:latin typeface="+mj-lt"/>
                <a:ea typeface="+mj-ea"/>
                <a:cs typeface="+mj-cs"/>
              </a:rPr>
              <a:t>Structure of ISO 9001:2015 </a:t>
            </a:r>
          </a:p>
          <a:p>
            <a:pPr algn="r" defTabSz="814388" eaLnBrk="0" hangingPunct="0">
              <a:lnSpc>
                <a:spcPct val="90000"/>
              </a:lnSpc>
              <a:defRPr/>
            </a:pPr>
            <a:r>
              <a:rPr lang="en-US" sz="3600" dirty="0">
                <a:solidFill>
                  <a:srgbClr val="003399"/>
                </a:solidFill>
                <a:latin typeface="+mj-lt"/>
                <a:ea typeface="+mj-ea"/>
                <a:cs typeface="+mj-cs"/>
              </a:rPr>
              <a:t>2/3</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400" y="1747838"/>
            <a:ext cx="7315200" cy="3741737"/>
          </a:xfrm>
          <a:prstGeom prst="rect">
            <a:avLst/>
          </a:prstGeom>
        </p:spPr>
        <p:txBody>
          <a:bodyPr>
            <a:spAutoFit/>
          </a:bodyPr>
          <a:lstStyle/>
          <a:p>
            <a:pPr marL="236538" indent="-236538" defTabSz="1020763" eaLnBrk="0" hangingPunct="0">
              <a:spcBef>
                <a:spcPts val="1200"/>
              </a:spcBef>
              <a:buClr>
                <a:srgbClr val="003399"/>
              </a:buClr>
              <a:buSzPct val="120000"/>
              <a:defRPr/>
            </a:pPr>
            <a:r>
              <a:rPr lang="en-US" sz="2200" dirty="0">
                <a:solidFill>
                  <a:srgbClr val="003399"/>
                </a:solidFill>
              </a:rPr>
              <a:t>9  </a:t>
            </a:r>
            <a:r>
              <a:rPr lang="en-US" sz="2200" dirty="0"/>
              <a:t>Performance evaluation </a:t>
            </a:r>
          </a:p>
          <a:p>
            <a:pPr marL="920750" lvl="2" indent="-457200" defTabSz="1020763" eaLnBrk="0" hangingPunct="0">
              <a:lnSpc>
                <a:spcPct val="80000"/>
              </a:lnSpc>
              <a:spcBef>
                <a:spcPts val="1200"/>
              </a:spcBef>
              <a:buClr>
                <a:srgbClr val="003399"/>
              </a:buClr>
              <a:buSzPct val="90000"/>
              <a:defRPr/>
            </a:pPr>
            <a:r>
              <a:rPr lang="en-US" sz="2200" b="0" kern="0" dirty="0">
                <a:ea typeface="ＭＳ Ｐゴシック" pitchFamily="34" charset="-128"/>
              </a:rPr>
              <a:t>9.1	Monitoring</a:t>
            </a:r>
            <a:r>
              <a:rPr lang="en-US" sz="2200" b="0" kern="0" dirty="0">
                <a:ea typeface="ＭＳ Ｐゴシック" pitchFamily="34" charset="-128"/>
              </a:rPr>
              <a:t>, measurement, analysis </a:t>
            </a:r>
            <a:r>
              <a:rPr lang="en-US" sz="2200" b="0" kern="0" dirty="0">
                <a:ea typeface="ＭＳ Ｐゴシック" pitchFamily="34" charset="-128"/>
              </a:rPr>
              <a:t>and </a:t>
            </a:r>
            <a:r>
              <a:rPr lang="en-US" sz="2200" b="0" kern="0" dirty="0">
                <a:ea typeface="ＭＳ Ｐゴシック" pitchFamily="34" charset="-128"/>
              </a:rPr>
              <a:t>evaluation </a:t>
            </a:r>
          </a:p>
          <a:p>
            <a:pPr marL="920750" lvl="2" indent="-457200" defTabSz="1020763" eaLnBrk="0" hangingPunct="0">
              <a:lnSpc>
                <a:spcPct val="80000"/>
              </a:lnSpc>
              <a:spcBef>
                <a:spcPts val="1200"/>
              </a:spcBef>
              <a:buClr>
                <a:srgbClr val="003399"/>
              </a:buClr>
              <a:buSzPct val="90000"/>
              <a:defRPr/>
            </a:pPr>
            <a:r>
              <a:rPr lang="en-US" sz="2200" b="0" kern="0" dirty="0">
                <a:ea typeface="ＭＳ Ｐゴシック" pitchFamily="34" charset="-128"/>
              </a:rPr>
              <a:t>9.2	Internal </a:t>
            </a:r>
            <a:r>
              <a:rPr lang="en-US" sz="2200" b="0" kern="0" dirty="0">
                <a:ea typeface="ＭＳ Ｐゴシック" pitchFamily="34" charset="-128"/>
              </a:rPr>
              <a:t>audit </a:t>
            </a:r>
          </a:p>
          <a:p>
            <a:pPr marL="920750" lvl="2" indent="-457200" defTabSz="1020763" eaLnBrk="0" hangingPunct="0">
              <a:lnSpc>
                <a:spcPct val="80000"/>
              </a:lnSpc>
              <a:spcBef>
                <a:spcPts val="1200"/>
              </a:spcBef>
              <a:buClr>
                <a:srgbClr val="003399"/>
              </a:buClr>
              <a:buSzPct val="90000"/>
              <a:defRPr/>
            </a:pPr>
            <a:r>
              <a:rPr lang="en-US" sz="2200" b="0" kern="0" dirty="0">
                <a:ea typeface="ＭＳ Ｐゴシック" pitchFamily="34" charset="-128"/>
              </a:rPr>
              <a:t>9.3	Management </a:t>
            </a:r>
            <a:r>
              <a:rPr lang="en-US" sz="2200" b="0" kern="0" dirty="0">
                <a:ea typeface="ＭＳ Ｐゴシック" pitchFamily="34" charset="-128"/>
              </a:rPr>
              <a:t>review </a:t>
            </a:r>
          </a:p>
          <a:p>
            <a:pPr marL="236538" indent="-236538" defTabSz="1020763" eaLnBrk="0" hangingPunct="0">
              <a:spcBef>
                <a:spcPts val="1200"/>
              </a:spcBef>
              <a:buClr>
                <a:srgbClr val="003399"/>
              </a:buClr>
              <a:buSzPct val="120000"/>
              <a:defRPr/>
            </a:pPr>
            <a:r>
              <a:rPr lang="en-US" sz="2200" dirty="0">
                <a:solidFill>
                  <a:srgbClr val="003399"/>
                </a:solidFill>
              </a:rPr>
              <a:t>10  </a:t>
            </a:r>
            <a:r>
              <a:rPr lang="en-US" sz="2200" dirty="0"/>
              <a:t>Improvement </a:t>
            </a:r>
          </a:p>
          <a:p>
            <a:pPr marL="920750" lvl="2" indent="-457200" defTabSz="1020763" eaLnBrk="0" hangingPunct="0">
              <a:lnSpc>
                <a:spcPct val="80000"/>
              </a:lnSpc>
              <a:spcBef>
                <a:spcPts val="1200"/>
              </a:spcBef>
              <a:buClr>
                <a:srgbClr val="003399"/>
              </a:buClr>
              <a:buSzPct val="90000"/>
              <a:defRPr/>
            </a:pPr>
            <a:r>
              <a:rPr lang="en-US" sz="2200" b="0" kern="0" dirty="0">
                <a:ea typeface="ＭＳ Ｐゴシック" pitchFamily="34" charset="-128"/>
              </a:rPr>
              <a:t>10.1	 General</a:t>
            </a:r>
          </a:p>
          <a:p>
            <a:pPr marL="920750" lvl="2" indent="-457200" defTabSz="1020763" eaLnBrk="0" hangingPunct="0">
              <a:lnSpc>
                <a:spcPct val="80000"/>
              </a:lnSpc>
              <a:spcBef>
                <a:spcPts val="1200"/>
              </a:spcBef>
              <a:buClr>
                <a:srgbClr val="003399"/>
              </a:buClr>
              <a:buSzPct val="90000"/>
              <a:defRPr/>
            </a:pPr>
            <a:r>
              <a:rPr lang="en-US" sz="2200" b="0" kern="0" dirty="0">
                <a:ea typeface="ＭＳ Ｐゴシック" pitchFamily="34" charset="-128"/>
              </a:rPr>
              <a:t>10.2	 Non-conformity </a:t>
            </a:r>
            <a:r>
              <a:rPr lang="en-US" sz="2200" b="0" kern="0" dirty="0">
                <a:ea typeface="ＭＳ Ｐゴシック" pitchFamily="34" charset="-128"/>
              </a:rPr>
              <a:t>and corrective action </a:t>
            </a:r>
          </a:p>
          <a:p>
            <a:pPr marL="920750" lvl="2" indent="-457200" defTabSz="1020763" eaLnBrk="0" hangingPunct="0">
              <a:lnSpc>
                <a:spcPct val="80000"/>
              </a:lnSpc>
              <a:spcBef>
                <a:spcPts val="1200"/>
              </a:spcBef>
              <a:buClr>
                <a:srgbClr val="003399"/>
              </a:buClr>
              <a:buSzPct val="90000"/>
              <a:defRPr/>
            </a:pPr>
            <a:r>
              <a:rPr lang="en-US" sz="2200" b="0" kern="0" dirty="0">
                <a:ea typeface="ＭＳ Ｐゴシック" pitchFamily="34" charset="-128"/>
              </a:rPr>
              <a:t>10.3	 Continual improvement </a:t>
            </a:r>
            <a:endParaRPr lang="en-US" sz="2200" b="0" kern="0" dirty="0">
              <a:ea typeface="ＭＳ Ｐゴシック" pitchFamily="34" charset="-128"/>
            </a:endParaRPr>
          </a:p>
        </p:txBody>
      </p:sp>
      <p:sp>
        <p:nvSpPr>
          <p:cNvPr id="3" name="Rectangle 3"/>
          <p:cNvSpPr>
            <a:spLocks noChangeArrowheads="1"/>
          </p:cNvSpPr>
          <p:nvPr/>
        </p:nvSpPr>
        <p:spPr bwMode="auto">
          <a:xfrm>
            <a:off x="457200" y="762000"/>
            <a:ext cx="8383588" cy="838200"/>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defRPr/>
            </a:pPr>
            <a:r>
              <a:rPr lang="en-US" sz="3600" dirty="0">
                <a:solidFill>
                  <a:srgbClr val="003399"/>
                </a:solidFill>
                <a:latin typeface="+mj-lt"/>
                <a:ea typeface="+mj-ea"/>
                <a:cs typeface="+mj-cs"/>
              </a:rPr>
              <a:t>Structure of ISO 9001:2015 </a:t>
            </a:r>
          </a:p>
          <a:p>
            <a:pPr algn="r" defTabSz="814388" eaLnBrk="0" hangingPunct="0">
              <a:lnSpc>
                <a:spcPct val="90000"/>
              </a:lnSpc>
              <a:defRPr/>
            </a:pPr>
            <a:r>
              <a:rPr lang="en-US" sz="3600" dirty="0">
                <a:solidFill>
                  <a:srgbClr val="003399"/>
                </a:solidFill>
                <a:latin typeface="+mj-lt"/>
                <a:ea typeface="+mj-ea"/>
                <a:cs typeface="+mj-cs"/>
              </a:rPr>
              <a:t>3/3</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Título"/>
          <p:cNvSpPr>
            <a:spLocks noGrp="1"/>
          </p:cNvSpPr>
          <p:nvPr>
            <p:ph type="title"/>
          </p:nvPr>
        </p:nvSpPr>
        <p:spPr>
          <a:xfrm>
            <a:off x="479425" y="439738"/>
            <a:ext cx="8435975" cy="779462"/>
          </a:xfrm>
        </p:spPr>
        <p:txBody>
          <a:bodyPr/>
          <a:lstStyle/>
          <a:p>
            <a:pPr algn="r"/>
            <a:r>
              <a:rPr lang="en-US" sz="3600" smtClean="0"/>
              <a:t>Supporting documents</a:t>
            </a:r>
          </a:p>
        </p:txBody>
      </p:sp>
      <p:sp>
        <p:nvSpPr>
          <p:cNvPr id="9" name="2 Marcador de contenido"/>
          <p:cNvSpPr txBox="1">
            <a:spLocks/>
          </p:cNvSpPr>
          <p:nvPr/>
        </p:nvSpPr>
        <p:spPr>
          <a:xfrm>
            <a:off x="644525" y="1471613"/>
            <a:ext cx="8307388" cy="3887787"/>
          </a:xfrm>
          <a:prstGeom prst="rect">
            <a:avLst/>
          </a:prstGeom>
          <a:solidFill>
            <a:schemeClr val="bg1"/>
          </a:solidFill>
        </p:spPr>
        <p:txBody>
          <a:bodyPr/>
          <a:lstStyle/>
          <a:p>
            <a:pPr marL="228600" indent="-228600" fontAlgn="auto">
              <a:spcBef>
                <a:spcPts val="1800"/>
              </a:spcBef>
              <a:spcAft>
                <a:spcPts val="0"/>
              </a:spcAft>
              <a:buClr>
                <a:srgbClr val="003399"/>
              </a:buClr>
              <a:buFont typeface="Wingdings" pitchFamily="2" charset="2"/>
              <a:buChar char="§"/>
              <a:defRPr/>
            </a:pPr>
            <a:r>
              <a:rPr lang="en-US" sz="2800" b="0" dirty="0">
                <a:latin typeface="+mn-lt"/>
                <a:cs typeface="Arial" pitchFamily="34" charset="0"/>
              </a:rPr>
              <a:t>certification transition </a:t>
            </a:r>
            <a:r>
              <a:rPr lang="en-US" sz="2800" b="0" dirty="0">
                <a:latin typeface="+mn-lt"/>
                <a:cs typeface="Arial" pitchFamily="34" charset="0"/>
              </a:rPr>
              <a:t>plan </a:t>
            </a:r>
            <a:r>
              <a:rPr lang="en-US" sz="2800" b="0" dirty="0">
                <a:latin typeface="+mn-lt"/>
                <a:cs typeface="Arial" pitchFamily="34" charset="0"/>
              </a:rPr>
              <a:t>and timeframe </a:t>
            </a:r>
          </a:p>
          <a:p>
            <a:pPr marL="228600" indent="-228600" fontAlgn="auto">
              <a:spcBef>
                <a:spcPts val="1800"/>
              </a:spcBef>
              <a:spcAft>
                <a:spcPts val="0"/>
              </a:spcAft>
              <a:buClr>
                <a:srgbClr val="003399"/>
              </a:buClr>
              <a:buFont typeface="Wingdings" pitchFamily="2" charset="2"/>
              <a:buChar char="§"/>
              <a:defRPr/>
            </a:pPr>
            <a:r>
              <a:rPr lang="en-US" sz="2800" b="0" dirty="0">
                <a:latin typeface="+mn-lt"/>
                <a:cs typeface="Arial" pitchFamily="34" charset="0"/>
              </a:rPr>
              <a:t>guidance documents on specific topics, e.g. the process approach</a:t>
            </a:r>
            <a:endParaRPr lang="en-US" sz="2800" b="0" dirty="0">
              <a:latin typeface="+mn-lt"/>
              <a:cs typeface="Arial" pitchFamily="34" charset="0"/>
            </a:endParaRPr>
          </a:p>
          <a:p>
            <a:pPr marL="228600" indent="-228600" fontAlgn="auto">
              <a:spcBef>
                <a:spcPts val="1800"/>
              </a:spcBef>
              <a:spcAft>
                <a:spcPts val="0"/>
              </a:spcAft>
              <a:buClr>
                <a:srgbClr val="003399"/>
              </a:buClr>
              <a:buFont typeface="Wingdings" pitchFamily="2" charset="2"/>
              <a:buChar char="§"/>
              <a:defRPr/>
            </a:pPr>
            <a:r>
              <a:rPr lang="en-US" sz="2800" b="0" dirty="0">
                <a:latin typeface="+mn-lt"/>
                <a:cs typeface="Arial" pitchFamily="34" charset="0"/>
              </a:rPr>
              <a:t>c</a:t>
            </a:r>
            <a:r>
              <a:rPr lang="en-US" sz="2800" b="0" dirty="0">
                <a:latin typeface="+mn-lt"/>
                <a:cs typeface="Arial" pitchFamily="34" charset="0"/>
              </a:rPr>
              <a:t>omparison of ISO 9001:2008 and 9001:2015 </a:t>
            </a:r>
          </a:p>
          <a:p>
            <a:pPr marL="228600" indent="-228600" fontAlgn="auto">
              <a:spcBef>
                <a:spcPts val="1800"/>
              </a:spcBef>
              <a:spcAft>
                <a:spcPts val="0"/>
              </a:spcAft>
              <a:buClr>
                <a:srgbClr val="003399"/>
              </a:buClr>
              <a:buFont typeface="Wingdings" pitchFamily="2" charset="2"/>
              <a:buChar char="§"/>
              <a:defRPr/>
            </a:pPr>
            <a:r>
              <a:rPr lang="en-US" sz="2800" b="0" dirty="0">
                <a:latin typeface="+mn-lt"/>
                <a:cs typeface="Arial" pitchFamily="34" charset="0"/>
              </a:rPr>
              <a:t>frequently </a:t>
            </a:r>
            <a:r>
              <a:rPr lang="en-US" sz="2800" b="0" dirty="0">
                <a:latin typeface="+mn-lt"/>
                <a:cs typeface="Arial" pitchFamily="34" charset="0"/>
              </a:rPr>
              <a:t>asked </a:t>
            </a:r>
            <a:r>
              <a:rPr lang="en-US" sz="2800" b="0" dirty="0">
                <a:latin typeface="+mn-lt"/>
                <a:cs typeface="Arial" pitchFamily="34" charset="0"/>
              </a:rPr>
              <a:t>questions </a:t>
            </a:r>
          </a:p>
          <a:p>
            <a:pPr marL="228600" indent="-228600" fontAlgn="auto">
              <a:spcBef>
                <a:spcPts val="1800"/>
              </a:spcBef>
              <a:spcAft>
                <a:spcPts val="0"/>
              </a:spcAft>
              <a:buClr>
                <a:srgbClr val="003399"/>
              </a:buClr>
              <a:buFont typeface="Wingdings" pitchFamily="2" charset="2"/>
              <a:buChar char="§"/>
              <a:defRPr/>
            </a:pPr>
            <a:r>
              <a:rPr lang="en-US" sz="2800" b="0" dirty="0">
                <a:latin typeface="+mn-lt"/>
                <a:cs typeface="Arial" pitchFamily="34" charset="0"/>
              </a:rPr>
              <a:t>ISO website updates</a:t>
            </a:r>
            <a:endParaRPr lang="en-US" sz="2800" b="0" dirty="0">
              <a:latin typeface="+mn-lt"/>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Título"/>
          <p:cNvSpPr>
            <a:spLocks noGrp="1"/>
          </p:cNvSpPr>
          <p:nvPr>
            <p:ph type="title"/>
          </p:nvPr>
        </p:nvSpPr>
        <p:spPr>
          <a:xfrm>
            <a:off x="685800" y="466725"/>
            <a:ext cx="8229600" cy="752475"/>
          </a:xfrm>
        </p:spPr>
        <p:txBody>
          <a:bodyPr/>
          <a:lstStyle/>
          <a:p>
            <a:pPr algn="r"/>
            <a:r>
              <a:rPr lang="en-US" sz="3600" smtClean="0"/>
              <a:t>ISO 9001:2015 Timeline</a:t>
            </a:r>
          </a:p>
        </p:txBody>
      </p:sp>
      <p:graphicFrame>
        <p:nvGraphicFramePr>
          <p:cNvPr id="6" name="Diagram 5"/>
          <p:cNvGraphicFramePr/>
          <p:nvPr/>
        </p:nvGraphicFramePr>
        <p:xfrm>
          <a:off x="533400" y="2497088"/>
          <a:ext cx="820891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524248" y="1219200"/>
          <a:ext cx="8568952" cy="14847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32772" name="Group 9"/>
          <p:cNvGrpSpPr>
            <a:grpSpLocks/>
          </p:cNvGrpSpPr>
          <p:nvPr/>
        </p:nvGrpSpPr>
        <p:grpSpPr bwMode="auto">
          <a:xfrm>
            <a:off x="5405438" y="6145213"/>
            <a:ext cx="1690687" cy="1500187"/>
            <a:chOff x="2286138" y="1375860"/>
            <a:chExt cx="1711813" cy="1500505"/>
          </a:xfrm>
        </p:grpSpPr>
        <p:sp>
          <p:nvSpPr>
            <p:cNvPr id="11" name="Rectangle 10"/>
            <p:cNvSpPr/>
            <p:nvPr/>
          </p:nvSpPr>
          <p:spPr>
            <a:xfrm>
              <a:off x="2286138" y="1375860"/>
              <a:ext cx="1711813" cy="150050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Rectangle 11"/>
            <p:cNvSpPr/>
            <p:nvPr/>
          </p:nvSpPr>
          <p:spPr>
            <a:xfrm>
              <a:off x="2286138" y="1375860"/>
              <a:ext cx="1711813" cy="150050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80010" tIns="80010" rIns="80010" bIns="80010" spcCol="1270"/>
            <a:lstStyle/>
            <a:p>
              <a:pPr defTabSz="933450" eaLnBrk="0" hangingPunct="0">
                <a:lnSpc>
                  <a:spcPct val="90000"/>
                </a:lnSpc>
                <a:spcAft>
                  <a:spcPct val="35000"/>
                </a:spcAft>
                <a:defRPr/>
              </a:pPr>
              <a:endParaRPr lang="nl-NL" sz="210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sp>
        <p:nvSpPr>
          <p:cNvPr id="16" name="Rectangle 15"/>
          <p:cNvSpPr/>
          <p:nvPr/>
        </p:nvSpPr>
        <p:spPr>
          <a:xfrm>
            <a:off x="3830638" y="2809875"/>
            <a:ext cx="2611437" cy="228758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p:cNvSpPr>
          <p:nvPr>
            <p:ph type="title"/>
          </p:nvPr>
        </p:nvSpPr>
        <p:spPr>
          <a:xfrm>
            <a:off x="-190500" y="838200"/>
            <a:ext cx="9105900" cy="752475"/>
          </a:xfrm>
        </p:spPr>
        <p:txBody>
          <a:bodyPr/>
          <a:lstStyle/>
          <a:p>
            <a:pPr algn="r"/>
            <a:r>
              <a:rPr lang="en-US" sz="3600" smtClean="0"/>
              <a:t>ISO 9001:2015 Certification</a:t>
            </a:r>
            <a:br>
              <a:rPr lang="en-US" sz="3600" smtClean="0"/>
            </a:br>
            <a:r>
              <a:rPr lang="en-US" sz="3600" smtClean="0"/>
              <a:t>Transition Timeline</a:t>
            </a:r>
          </a:p>
        </p:txBody>
      </p:sp>
      <p:sp>
        <p:nvSpPr>
          <p:cNvPr id="3" name="Rounded Rectangle 2"/>
          <p:cNvSpPr/>
          <p:nvPr/>
        </p:nvSpPr>
        <p:spPr bwMode="auto">
          <a:xfrm>
            <a:off x="2590800" y="4676232"/>
            <a:ext cx="5638801" cy="103876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lIns="82124" tIns="41061" rIns="82124" bIns="41061" anchor="ctr"/>
          <a:lstStyle/>
          <a:p>
            <a:pPr defTabSz="814388" eaLnBrk="0" hangingPunct="0">
              <a:lnSpc>
                <a:spcPct val="90000"/>
              </a:lnSpc>
              <a:defRPr/>
            </a:pPr>
            <a:r>
              <a:rPr lang="en-US" sz="1800" dirty="0">
                <a:solidFill>
                  <a:schemeClr val="tx1"/>
                </a:solidFill>
              </a:rPr>
              <a:t>September 2015 start of 3 years transition period to September 2018</a:t>
            </a:r>
            <a:r>
              <a:rPr lang="en-GB" sz="1800" dirty="0">
                <a:solidFill>
                  <a:schemeClr val="tx1"/>
                </a:solidFill>
              </a:rPr>
              <a:t> </a:t>
            </a:r>
          </a:p>
          <a:p>
            <a:pPr marL="109538" indent="-109538" defTabSz="814388" eaLnBrk="0" hangingPunct="0">
              <a:lnSpc>
                <a:spcPct val="90000"/>
              </a:lnSpc>
              <a:buFont typeface="Arial" pitchFamily="34" charset="0"/>
              <a:buChar char="•"/>
              <a:defRPr/>
            </a:pPr>
            <a:r>
              <a:rPr lang="en-GB" sz="1800" dirty="0">
                <a:solidFill>
                  <a:schemeClr val="tx1"/>
                </a:solidFill>
              </a:rPr>
              <a:t>Certifications to ISO 9001:2008 will no longer be valid after September 2018 </a:t>
            </a:r>
            <a:endParaRPr lang="en-US" sz="1800" dirty="0">
              <a:solidFill>
                <a:schemeClr val="tx1"/>
              </a:solidFill>
            </a:endParaRPr>
          </a:p>
        </p:txBody>
      </p:sp>
      <p:graphicFrame>
        <p:nvGraphicFramePr>
          <p:cNvPr id="9" name="Diagram 8"/>
          <p:cNvGraphicFramePr/>
          <p:nvPr/>
        </p:nvGraphicFramePr>
        <p:xfrm>
          <a:off x="467178" y="1676400"/>
          <a:ext cx="8568952" cy="1484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5"/>
          <p:cNvGrpSpPr/>
          <p:nvPr/>
        </p:nvGrpSpPr>
        <p:grpSpPr>
          <a:xfrm>
            <a:off x="2619248" y="2918161"/>
            <a:ext cx="581152" cy="581152"/>
            <a:chOff x="6657848" y="1295401"/>
            <a:chExt cx="581152" cy="581152"/>
          </a:xfrm>
          <a:scene3d>
            <a:camera prst="orthographicFront"/>
            <a:lightRig rig="threePt" dir="t">
              <a:rot lat="0" lon="0" rev="7500000"/>
            </a:lightRig>
          </a:scene3d>
        </p:grpSpPr>
        <p:sp>
          <p:nvSpPr>
            <p:cNvPr id="7" name="Down Arrow 6"/>
            <p:cNvSpPr/>
            <p:nvPr/>
          </p:nvSpPr>
          <p:spPr>
            <a:xfrm>
              <a:off x="6657848" y="1295401"/>
              <a:ext cx="581152" cy="581152"/>
            </a:xfrm>
            <a:prstGeom prst="downArrow">
              <a:avLst>
                <a:gd name="adj1" fmla="val 55000"/>
                <a:gd name="adj2" fmla="val 45000"/>
              </a:avLst>
            </a:prstGeom>
            <a:sp3d z="152400" extrusionH="63500" prstMaterial="dkEdge">
              <a:bevelT w="12540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6351696"/>
                <a:satOff val="-4538"/>
                <a:lumOff val="-3815"/>
                <a:alphaOff val="0"/>
              </a:schemeClr>
            </a:fillRef>
            <a:effectRef idx="0">
              <a:schemeClr val="accent5">
                <a:tint val="40000"/>
                <a:alpha val="90000"/>
                <a:hueOff val="-6351696"/>
                <a:satOff val="-4538"/>
                <a:lumOff val="-3815"/>
                <a:alphaOff val="0"/>
              </a:schemeClr>
            </a:effectRef>
            <a:fontRef idx="minor">
              <a:schemeClr val="dk1">
                <a:hueOff val="0"/>
                <a:satOff val="0"/>
                <a:lumOff val="0"/>
                <a:alphaOff val="0"/>
              </a:schemeClr>
            </a:fontRef>
          </p:style>
        </p:sp>
        <p:sp>
          <p:nvSpPr>
            <p:cNvPr id="8" name="Down Arrow 4"/>
            <p:cNvSpPr/>
            <p:nvPr/>
          </p:nvSpPr>
          <p:spPr>
            <a:xfrm>
              <a:off x="6788607" y="1295401"/>
              <a:ext cx="319634" cy="43731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25400" tIns="25400" rIns="25400" bIns="25400" spcCol="1270" anchor="ctr"/>
            <a:lstStyle/>
            <a:p>
              <a:pPr algn="ctr" defTabSz="889000" eaLnBrk="0" hangingPunct="0">
                <a:lnSpc>
                  <a:spcPct val="90000"/>
                </a:lnSpc>
                <a:spcAft>
                  <a:spcPct val="35000"/>
                </a:spcAft>
                <a:defRPr/>
              </a:pPr>
              <a:endParaRPr lang="en-US" sz="2000" dirty="0">
                <a:solidFill>
                  <a:schemeClr val="tx1"/>
                </a:solidFill>
              </a:endParaRPr>
            </a:p>
          </p:txBody>
        </p:sp>
      </p:grpSp>
      <p:grpSp>
        <p:nvGrpSpPr>
          <p:cNvPr id="4" name="Group 9"/>
          <p:cNvGrpSpPr/>
          <p:nvPr/>
        </p:nvGrpSpPr>
        <p:grpSpPr>
          <a:xfrm>
            <a:off x="7848600" y="3990848"/>
            <a:ext cx="581152" cy="581152"/>
            <a:chOff x="6657848" y="1295401"/>
            <a:chExt cx="581152" cy="581152"/>
          </a:xfrm>
          <a:scene3d>
            <a:camera prst="orthographicFront"/>
            <a:lightRig rig="threePt" dir="t">
              <a:rot lat="0" lon="0" rev="7500000"/>
            </a:lightRig>
          </a:scene3d>
        </p:grpSpPr>
        <p:sp>
          <p:nvSpPr>
            <p:cNvPr id="11" name="Down Arrow 10"/>
            <p:cNvSpPr/>
            <p:nvPr/>
          </p:nvSpPr>
          <p:spPr>
            <a:xfrm>
              <a:off x="6657848" y="1295401"/>
              <a:ext cx="581152" cy="581152"/>
            </a:xfrm>
            <a:prstGeom prst="downArrow">
              <a:avLst>
                <a:gd name="adj1" fmla="val 55000"/>
                <a:gd name="adj2" fmla="val 45000"/>
              </a:avLst>
            </a:prstGeom>
            <a:sp3d z="152400" extrusionH="63500" prstMaterial="dkEdge">
              <a:bevelT w="125400" h="363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6351696"/>
                <a:satOff val="-4538"/>
                <a:lumOff val="-3815"/>
                <a:alphaOff val="0"/>
              </a:schemeClr>
            </a:fillRef>
            <a:effectRef idx="0">
              <a:schemeClr val="accent5">
                <a:tint val="40000"/>
                <a:alpha val="90000"/>
                <a:hueOff val="-6351696"/>
                <a:satOff val="-4538"/>
                <a:lumOff val="-3815"/>
                <a:alphaOff val="0"/>
              </a:schemeClr>
            </a:effectRef>
            <a:fontRef idx="minor">
              <a:schemeClr val="dk1">
                <a:hueOff val="0"/>
                <a:satOff val="0"/>
                <a:lumOff val="0"/>
                <a:alphaOff val="0"/>
              </a:schemeClr>
            </a:fontRef>
          </p:style>
        </p:sp>
        <p:sp>
          <p:nvSpPr>
            <p:cNvPr id="12" name="Down Arrow 4"/>
            <p:cNvSpPr/>
            <p:nvPr/>
          </p:nvSpPr>
          <p:spPr>
            <a:xfrm>
              <a:off x="6788607" y="1295401"/>
              <a:ext cx="319634" cy="437317"/>
            </a:xfrm>
            <a:prstGeom prst="rect">
              <a:avLst/>
            </a:prstGeom>
            <a:sp3d z="152400"/>
          </p:spPr>
          <p:style>
            <a:lnRef idx="0">
              <a:scrgbClr r="0" g="0" b="0"/>
            </a:lnRef>
            <a:fillRef idx="0">
              <a:scrgbClr r="0" g="0" b="0"/>
            </a:fillRef>
            <a:effectRef idx="0">
              <a:scrgbClr r="0" g="0" b="0"/>
            </a:effectRef>
            <a:fontRef idx="minor">
              <a:schemeClr val="dk1">
                <a:hueOff val="0"/>
                <a:satOff val="0"/>
                <a:lumOff val="0"/>
                <a:alphaOff val="0"/>
              </a:schemeClr>
            </a:fontRef>
          </p:style>
          <p:txBody>
            <a:bodyPr lIns="25400" tIns="25400" rIns="25400" bIns="25400" spcCol="1270" anchor="ctr"/>
            <a:lstStyle/>
            <a:p>
              <a:pPr algn="ctr" defTabSz="889000" eaLnBrk="0" hangingPunct="0">
                <a:lnSpc>
                  <a:spcPct val="90000"/>
                </a:lnSpc>
                <a:spcAft>
                  <a:spcPct val="35000"/>
                </a:spcAft>
                <a:defRPr/>
              </a:pPr>
              <a:endParaRPr lang="en-US" sz="2000" dirty="0">
                <a:solidFill>
                  <a:schemeClr val="tx1"/>
                </a:solidFill>
              </a:endParaRPr>
            </a:p>
          </p:txBody>
        </p:sp>
      </p:grpSp>
      <p:grpSp>
        <p:nvGrpSpPr>
          <p:cNvPr id="5" name="Group 12"/>
          <p:cNvGrpSpPr/>
          <p:nvPr/>
        </p:nvGrpSpPr>
        <p:grpSpPr>
          <a:xfrm>
            <a:off x="533401" y="3601720"/>
            <a:ext cx="2456446" cy="894080"/>
            <a:chOff x="4855998" y="2971800"/>
            <a:chExt cx="2925524" cy="894080"/>
          </a:xfrm>
          <a:scene3d>
            <a:camera prst="orthographicFront"/>
            <a:lightRig rig="threePt" dir="t">
              <a:rot lat="0" lon="0" rev="7500000"/>
            </a:lightRig>
          </a:scene3d>
        </p:grpSpPr>
        <p:sp>
          <p:nvSpPr>
            <p:cNvPr id="14" name="Rounded Rectangle 13"/>
            <p:cNvSpPr/>
            <p:nvPr/>
          </p:nvSpPr>
          <p:spPr>
            <a:xfrm>
              <a:off x="4855998" y="2971800"/>
              <a:ext cx="2925524" cy="894080"/>
            </a:xfrm>
            <a:prstGeom prst="roundRect">
              <a:avLst>
                <a:gd name="adj" fmla="val 10000"/>
              </a:avLst>
            </a:prstGeom>
            <a:solidFill>
              <a:srgbClr val="99FF99"/>
            </a:solidFill>
            <a:ln>
              <a:solidFill>
                <a:schemeClr val="accent6">
                  <a:lumMod val="40000"/>
                  <a:lumOff val="60000"/>
                </a:schemeClr>
              </a:solidFill>
            </a:ln>
            <a:sp3d prstMaterial="plastic">
              <a:bevelT w="127000" h="25400" prst="relaxedInset"/>
            </a:sp3d>
          </p:spPr>
          <p:style>
            <a:lnRef idx="0">
              <a:scrgbClr r="0" g="0" b="0"/>
            </a:lnRef>
            <a:fillRef idx="3">
              <a:scrgbClr r="0" g="0" b="0"/>
            </a:fillRef>
            <a:effectRef idx="2">
              <a:schemeClr val="accent5">
                <a:hueOff val="-12599998"/>
                <a:satOff val="38865"/>
                <a:lumOff val="-39805"/>
                <a:alphaOff val="0"/>
              </a:schemeClr>
            </a:effectRef>
            <a:fontRef idx="minor">
              <a:schemeClr val="lt1"/>
            </a:fontRef>
          </p:style>
        </p:sp>
        <p:sp>
          <p:nvSpPr>
            <p:cNvPr id="15" name="Rounded Rectangle 4"/>
            <p:cNvSpPr/>
            <p:nvPr/>
          </p:nvSpPr>
          <p:spPr>
            <a:xfrm>
              <a:off x="4882182" y="2997987"/>
              <a:ext cx="2899338" cy="841706"/>
            </a:xfrm>
            <a:prstGeom prst="rect">
              <a:avLst/>
            </a:prstGeom>
            <a:sp3d/>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defTabSz="889000" eaLnBrk="0" hangingPunct="0">
                <a:lnSpc>
                  <a:spcPct val="90000"/>
                </a:lnSpc>
                <a:spcAft>
                  <a:spcPct val="35000"/>
                </a:spcAft>
                <a:defRPr/>
              </a:pPr>
              <a:r>
                <a:rPr lang="en-US" sz="2000" dirty="0">
                  <a:solidFill>
                    <a:schemeClr val="tx1"/>
                  </a:solidFill>
                </a:rPr>
                <a:t>September 2015 </a:t>
              </a:r>
            </a:p>
            <a:p>
              <a:pPr defTabSz="889000" eaLnBrk="0" hangingPunct="0">
                <a:lnSpc>
                  <a:spcPct val="90000"/>
                </a:lnSpc>
                <a:spcAft>
                  <a:spcPct val="35000"/>
                </a:spcAft>
                <a:defRPr/>
              </a:pPr>
              <a:r>
                <a:rPr lang="en-US" sz="1600" dirty="0">
                  <a:solidFill>
                    <a:schemeClr val="tx1"/>
                  </a:solidFill>
                </a:rPr>
                <a:t>Published International Standard</a:t>
              </a:r>
            </a:p>
          </p:txBody>
        </p:sp>
      </p:gr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4363" y="1524000"/>
            <a:ext cx="8224837" cy="4476750"/>
          </a:xfrm>
          <a:prstGeom prst="rect">
            <a:avLst/>
          </a:prstGeom>
          <a:noFill/>
        </p:spPr>
        <p:txBody>
          <a:bodyPr>
            <a:spAutoFit/>
          </a:bodyPr>
          <a:lstStyle/>
          <a:p>
            <a:pPr eaLnBrk="0" hangingPunct="0">
              <a:lnSpc>
                <a:spcPct val="90000"/>
              </a:lnSpc>
              <a:spcBef>
                <a:spcPts val="2000"/>
              </a:spcBef>
              <a:buClr>
                <a:srgbClr val="003399"/>
              </a:buClr>
              <a:defRPr/>
            </a:pPr>
            <a:r>
              <a:rPr lang="en-US" sz="3200" b="0" dirty="0"/>
              <a:t>The revision of ISO 9001 will impact on other related standards and documents. </a:t>
            </a:r>
          </a:p>
          <a:p>
            <a:pPr eaLnBrk="0" hangingPunct="0">
              <a:lnSpc>
                <a:spcPct val="90000"/>
              </a:lnSpc>
              <a:spcBef>
                <a:spcPts val="2000"/>
              </a:spcBef>
              <a:buClr>
                <a:srgbClr val="003399"/>
              </a:buClr>
              <a:defRPr/>
            </a:pPr>
            <a:r>
              <a:rPr lang="en-US" sz="3200" b="0" dirty="0"/>
              <a:t>Expect changes to:</a:t>
            </a:r>
          </a:p>
          <a:p>
            <a:pPr marL="457200" lvl="2" eaLnBrk="0" hangingPunct="0">
              <a:lnSpc>
                <a:spcPct val="90000"/>
              </a:lnSpc>
              <a:spcBef>
                <a:spcPts val="2000"/>
              </a:spcBef>
              <a:buClr>
                <a:srgbClr val="003399"/>
              </a:buClr>
              <a:defRPr/>
            </a:pPr>
            <a:r>
              <a:rPr lang="en-US" sz="3200" b="0" dirty="0"/>
              <a:t>- industry-specific </a:t>
            </a:r>
            <a:r>
              <a:rPr lang="en-US" sz="3200" b="0" dirty="0"/>
              <a:t>standards </a:t>
            </a:r>
            <a:endParaRPr lang="en-US" sz="3200" b="0" dirty="0"/>
          </a:p>
          <a:p>
            <a:pPr marL="457200" lvl="2" eaLnBrk="0" hangingPunct="0">
              <a:lnSpc>
                <a:spcPct val="90000"/>
              </a:lnSpc>
              <a:spcBef>
                <a:spcPts val="2000"/>
              </a:spcBef>
              <a:buClr>
                <a:srgbClr val="003399"/>
              </a:buClr>
              <a:defRPr/>
            </a:pPr>
            <a:r>
              <a:rPr lang="en-US" sz="3200" b="0" dirty="0"/>
              <a:t>- supporting </a:t>
            </a:r>
            <a:r>
              <a:rPr lang="en-US" sz="3200" b="0" dirty="0"/>
              <a:t>documents </a:t>
            </a:r>
            <a:endParaRPr lang="en-US" sz="3200" b="0" dirty="0"/>
          </a:p>
          <a:p>
            <a:pPr marL="457200" lvl="2" eaLnBrk="0" hangingPunct="0">
              <a:lnSpc>
                <a:spcPct val="90000"/>
              </a:lnSpc>
              <a:spcBef>
                <a:spcPts val="2000"/>
              </a:spcBef>
              <a:buClr>
                <a:srgbClr val="003399"/>
              </a:buClr>
              <a:defRPr/>
            </a:pPr>
            <a:endParaRPr lang="en-US" sz="3200" b="0" dirty="0"/>
          </a:p>
          <a:p>
            <a:pPr marL="457200" indent="-457200" eaLnBrk="0" hangingPunct="0">
              <a:lnSpc>
                <a:spcPct val="90000"/>
              </a:lnSpc>
              <a:spcBef>
                <a:spcPts val="2000"/>
              </a:spcBef>
              <a:defRPr/>
            </a:pPr>
            <a:endParaRPr lang="en-US" sz="3200" b="0" dirty="0">
              <a:solidFill>
                <a:schemeClr val="tx1">
                  <a:lumMod val="85000"/>
                  <a:lumOff val="15000"/>
                </a:schemeClr>
              </a:solidFill>
            </a:endParaRPr>
          </a:p>
        </p:txBody>
      </p:sp>
      <p:sp>
        <p:nvSpPr>
          <p:cNvPr id="34818" name="TextBox 2"/>
          <p:cNvSpPr txBox="1">
            <a:spLocks noChangeArrowheads="1"/>
          </p:cNvSpPr>
          <p:nvPr/>
        </p:nvSpPr>
        <p:spPr bwMode="auto">
          <a:xfrm>
            <a:off x="569913" y="684213"/>
            <a:ext cx="8345487" cy="534987"/>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pPr>
            <a:r>
              <a:rPr lang="en-US" sz="3600">
                <a:solidFill>
                  <a:srgbClr val="003399"/>
                </a:solidFill>
              </a:rPr>
              <a:t>Other important Information</a:t>
            </a: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2 Marcador de contenido"/>
          <p:cNvSpPr txBox="1">
            <a:spLocks/>
          </p:cNvSpPr>
          <p:nvPr/>
        </p:nvSpPr>
        <p:spPr>
          <a:xfrm>
            <a:off x="639763" y="1333500"/>
            <a:ext cx="8275637" cy="4537075"/>
          </a:xfrm>
          <a:prstGeom prst="rect">
            <a:avLst/>
          </a:prstGeom>
          <a:solidFill>
            <a:schemeClr val="bg1"/>
          </a:solidFill>
        </p:spPr>
        <p:txBody>
          <a:bodyPr/>
          <a:lstStyle/>
          <a:p>
            <a:pPr marL="457200" indent="-457200" eaLnBrk="0" hangingPunct="0">
              <a:lnSpc>
                <a:spcPct val="150000"/>
              </a:lnSpc>
              <a:spcBef>
                <a:spcPts val="600"/>
              </a:spcBef>
              <a:buClr>
                <a:srgbClr val="003399"/>
              </a:buClr>
              <a:buFont typeface="Wingdings" pitchFamily="2" charset="2"/>
              <a:buChar char="§"/>
              <a:defRPr/>
            </a:pPr>
            <a:r>
              <a:rPr lang="en-US" sz="2800" b="0" dirty="0">
                <a:latin typeface="+mn-lt"/>
                <a:ea typeface="Verdana" pitchFamily="34" charset="0"/>
                <a:cs typeface="Verdana" pitchFamily="34" charset="0"/>
              </a:rPr>
              <a:t>k</a:t>
            </a:r>
            <a:r>
              <a:rPr lang="en-US" sz="2800" b="0" dirty="0">
                <a:latin typeface="+mn-lt"/>
                <a:ea typeface="Verdana" pitchFamily="34" charset="0"/>
                <a:cs typeface="Verdana" pitchFamily="34" charset="0"/>
              </a:rPr>
              <a:t>nows and understands the key changes and concepts </a:t>
            </a:r>
          </a:p>
          <a:p>
            <a:pPr marL="457200" indent="-457200" eaLnBrk="0" hangingPunct="0">
              <a:lnSpc>
                <a:spcPct val="150000"/>
              </a:lnSpc>
              <a:spcBef>
                <a:spcPts val="600"/>
              </a:spcBef>
              <a:buClr>
                <a:srgbClr val="003399"/>
              </a:buClr>
              <a:buFont typeface="Wingdings" pitchFamily="2" charset="2"/>
              <a:buChar char="§"/>
              <a:defRPr/>
            </a:pPr>
            <a:r>
              <a:rPr lang="en-US" sz="2800" b="0" dirty="0">
                <a:latin typeface="+mn-lt"/>
                <a:ea typeface="Verdana" pitchFamily="34" charset="0"/>
                <a:cs typeface="Verdana" pitchFamily="34" charset="0"/>
              </a:rPr>
              <a:t>plans to </a:t>
            </a:r>
            <a:r>
              <a:rPr lang="en-US" sz="2800" b="0" dirty="0">
                <a:latin typeface="+mn-lt"/>
                <a:ea typeface="Verdana" pitchFamily="34" charset="0"/>
                <a:cs typeface="Verdana" pitchFamily="34" charset="0"/>
              </a:rPr>
              <a:t>implement the new </a:t>
            </a:r>
            <a:r>
              <a:rPr lang="en-US" sz="2800" b="0" dirty="0">
                <a:latin typeface="+mn-lt"/>
                <a:ea typeface="Verdana" pitchFamily="34" charset="0"/>
                <a:cs typeface="Verdana" pitchFamily="34" charset="0"/>
              </a:rPr>
              <a:t>requirements</a:t>
            </a:r>
          </a:p>
          <a:p>
            <a:pPr marL="457200" indent="-457200" eaLnBrk="0" hangingPunct="0">
              <a:lnSpc>
                <a:spcPct val="150000"/>
              </a:lnSpc>
              <a:spcBef>
                <a:spcPts val="600"/>
              </a:spcBef>
              <a:buClr>
                <a:srgbClr val="003399"/>
              </a:buClr>
              <a:buFont typeface="Wingdings" pitchFamily="2" charset="2"/>
              <a:buChar char="§"/>
              <a:defRPr/>
            </a:pPr>
            <a:r>
              <a:rPr lang="en-US" sz="2800" b="0" dirty="0">
                <a:latin typeface="+mn-lt"/>
                <a:ea typeface="Verdana" pitchFamily="34" charset="0"/>
                <a:cs typeface="Verdana" pitchFamily="34" charset="0"/>
              </a:rPr>
              <a:t>s</a:t>
            </a:r>
            <a:r>
              <a:rPr lang="en-US" sz="2800" b="0" dirty="0">
                <a:latin typeface="+mn-lt"/>
                <a:ea typeface="Verdana" pitchFamily="34" charset="0"/>
                <a:cs typeface="Verdana" pitchFamily="34" charset="0"/>
              </a:rPr>
              <a:t>tays informed as the revision proceeds</a:t>
            </a:r>
          </a:p>
          <a:p>
            <a:pPr marL="457200" indent="-457200" eaLnBrk="0" hangingPunct="0">
              <a:lnSpc>
                <a:spcPct val="150000"/>
              </a:lnSpc>
              <a:spcBef>
                <a:spcPts val="600"/>
              </a:spcBef>
              <a:buClr>
                <a:srgbClr val="003399"/>
              </a:buClr>
              <a:buFont typeface="Wingdings" pitchFamily="2" charset="2"/>
              <a:buChar char="§"/>
              <a:defRPr/>
            </a:pPr>
            <a:r>
              <a:rPr lang="en-US" sz="2800" b="0" dirty="0">
                <a:ea typeface="Verdana" pitchFamily="34" charset="0"/>
                <a:cs typeface="Verdana" pitchFamily="34" charset="0"/>
              </a:rPr>
              <a:t>takes </a:t>
            </a:r>
            <a:r>
              <a:rPr lang="en-US" sz="2800" b="0" dirty="0">
                <a:ea typeface="Verdana" pitchFamily="34" charset="0"/>
                <a:cs typeface="Verdana" pitchFamily="34" charset="0"/>
              </a:rPr>
              <a:t>full advantage of the </a:t>
            </a:r>
            <a:r>
              <a:rPr lang="en-US" sz="2800" b="0" dirty="0">
                <a:ea typeface="Verdana" pitchFamily="34" charset="0"/>
                <a:cs typeface="Verdana" pitchFamily="34" charset="0"/>
              </a:rPr>
              <a:t>revised ISO 9001</a:t>
            </a:r>
            <a:endParaRPr lang="en-US" sz="2800" b="0" dirty="0">
              <a:latin typeface="+mn-lt"/>
              <a:ea typeface="Verdana" pitchFamily="34" charset="0"/>
              <a:cs typeface="Verdana" pitchFamily="34" charset="0"/>
            </a:endParaRPr>
          </a:p>
          <a:p>
            <a:pPr eaLnBrk="0" hangingPunct="0">
              <a:spcBef>
                <a:spcPts val="600"/>
              </a:spcBef>
              <a:defRPr/>
            </a:pPr>
            <a:endParaRPr lang="en-US" sz="2800" b="0" dirty="0">
              <a:latin typeface="+mn-lt"/>
              <a:ea typeface="Verdana" pitchFamily="34" charset="0"/>
              <a:cs typeface="Verdana" pitchFamily="34" charset="0"/>
            </a:endParaRPr>
          </a:p>
          <a:p>
            <a:pPr marL="457200" indent="-457200" eaLnBrk="0" hangingPunct="0">
              <a:spcBef>
                <a:spcPts val="600"/>
              </a:spcBef>
              <a:buFont typeface="Wingdings" pitchFamily="2" charset="2"/>
              <a:buChar char="§"/>
              <a:defRPr/>
            </a:pPr>
            <a:endParaRPr lang="en-US" sz="2800" b="0" dirty="0">
              <a:latin typeface="+mn-lt"/>
              <a:ea typeface="Verdana" pitchFamily="34" charset="0"/>
              <a:cs typeface="Verdana" pitchFamily="34" charset="0"/>
            </a:endParaRPr>
          </a:p>
        </p:txBody>
      </p:sp>
      <p:sp>
        <p:nvSpPr>
          <p:cNvPr id="6" name="Rectangle 3"/>
          <p:cNvSpPr>
            <a:spLocks noChangeArrowheads="1"/>
          </p:cNvSpPr>
          <p:nvPr/>
        </p:nvSpPr>
        <p:spPr bwMode="auto">
          <a:xfrm>
            <a:off x="457200" y="381000"/>
            <a:ext cx="8458200" cy="838200"/>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defRPr/>
            </a:pPr>
            <a:r>
              <a:rPr lang="en-US" sz="3600" dirty="0">
                <a:solidFill>
                  <a:srgbClr val="003399"/>
                </a:solidFill>
                <a:latin typeface="+mj-lt"/>
                <a:ea typeface="+mj-ea"/>
                <a:cs typeface="+mj-cs"/>
              </a:rPr>
              <a:t>I need to ensure my organization . . .</a:t>
            </a: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3924300"/>
            <a:ext cx="7467600" cy="1409700"/>
          </a:xfrm>
        </p:spPr>
        <p:txBody>
          <a:bodyPr>
            <a:normAutofit fontScale="90000"/>
          </a:bodyPr>
          <a:lstStyle/>
          <a:p>
            <a:pPr algn="ctr">
              <a:lnSpc>
                <a:spcPct val="150000"/>
              </a:lnSpc>
              <a:defRPr/>
            </a:pPr>
            <a:r>
              <a:rPr lang="en-GB" sz="4900" dirty="0" smtClean="0">
                <a:solidFill>
                  <a:schemeClr val="tx1">
                    <a:lumMod val="85000"/>
                    <a:lumOff val="15000"/>
                  </a:schemeClr>
                </a:solidFill>
                <a:ea typeface="+mn-ea"/>
                <a:cs typeface="Arial" pitchFamily="34" charset="0"/>
              </a:rPr>
              <a:t/>
            </a:r>
            <a:br>
              <a:rPr lang="en-GB" sz="4900" dirty="0" smtClean="0">
                <a:solidFill>
                  <a:schemeClr val="tx1">
                    <a:lumMod val="85000"/>
                    <a:lumOff val="15000"/>
                  </a:schemeClr>
                </a:solidFill>
                <a:ea typeface="+mn-ea"/>
                <a:cs typeface="Arial" pitchFamily="34" charset="0"/>
              </a:rPr>
            </a:br>
            <a:r>
              <a:rPr lang="en-GB" sz="3600" dirty="0" smtClean="0">
                <a:solidFill>
                  <a:schemeClr val="tx1"/>
                </a:solidFill>
                <a:ea typeface="+mn-ea"/>
                <a:cs typeface="Arial" pitchFamily="34" charset="0"/>
              </a:rPr>
              <a:t/>
            </a:r>
            <a:br>
              <a:rPr lang="en-GB" sz="3600" dirty="0" smtClean="0">
                <a:solidFill>
                  <a:schemeClr val="tx1"/>
                </a:solidFill>
                <a:ea typeface="+mn-ea"/>
                <a:cs typeface="Arial" pitchFamily="34" charset="0"/>
              </a:rPr>
            </a:br>
            <a:r>
              <a:rPr lang="en-GB" sz="4000" b="0" dirty="0">
                <a:solidFill>
                  <a:schemeClr val="tx1"/>
                </a:solidFill>
                <a:ea typeface="+mn-ea"/>
                <a:cs typeface="Arial" pitchFamily="34" charset="0"/>
              </a:rPr>
              <a:t>U</a:t>
            </a:r>
            <a:r>
              <a:rPr lang="en-GB" sz="4000" b="0" dirty="0" smtClean="0">
                <a:solidFill>
                  <a:schemeClr val="tx1"/>
                </a:solidFill>
                <a:ea typeface="+mn-ea"/>
                <a:cs typeface="Arial" pitchFamily="34" charset="0"/>
              </a:rPr>
              <a:t>pdates will be made available as the revision proceeds</a:t>
            </a:r>
            <a:br>
              <a:rPr lang="en-GB" sz="4000" b="0" dirty="0" smtClean="0">
                <a:solidFill>
                  <a:schemeClr val="tx1"/>
                </a:solidFill>
                <a:ea typeface="+mn-ea"/>
                <a:cs typeface="Arial" pitchFamily="34" charset="0"/>
              </a:rPr>
            </a:br>
            <a:r>
              <a:rPr lang="en-GB" sz="2200" u="sng" dirty="0" smtClean="0">
                <a:hlinkClick r:id="rId2"/>
              </a:rPr>
              <a:t>www.iso.org/tc176/sc02/public</a:t>
            </a:r>
            <a:r>
              <a:rPr lang="en-GB" sz="4000" dirty="0" smtClean="0"/>
              <a:t> </a:t>
            </a:r>
            <a:endParaRPr lang="en-US" sz="4000" b="0" dirty="0" smtClean="0">
              <a:solidFill>
                <a:schemeClr val="tx1"/>
              </a:solidFill>
              <a:ea typeface="+mn-ea"/>
              <a:cs typeface="Arial" pitchFamily="34" charset="0"/>
            </a:endParaRPr>
          </a:p>
        </p:txBody>
      </p:sp>
      <p:sp>
        <p:nvSpPr>
          <p:cNvPr id="4" name="Rectangle 3"/>
          <p:cNvSpPr>
            <a:spLocks noChangeArrowheads="1"/>
          </p:cNvSpPr>
          <p:nvPr/>
        </p:nvSpPr>
        <p:spPr bwMode="auto">
          <a:xfrm>
            <a:off x="457200" y="381000"/>
            <a:ext cx="8458200" cy="838200"/>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defRPr/>
            </a:pPr>
            <a:r>
              <a:rPr lang="en-US" sz="3600" dirty="0">
                <a:solidFill>
                  <a:srgbClr val="003399"/>
                </a:solidFill>
                <a:latin typeface="+mj-lt"/>
                <a:ea typeface="+mj-ea"/>
                <a:cs typeface="+mj-cs"/>
              </a:rPr>
              <a:t>What is next?</a:t>
            </a:r>
            <a:endParaRPr lang="en-US" sz="3600" dirty="0">
              <a:solidFill>
                <a:srgbClr val="003399"/>
              </a:solidFill>
              <a:latin typeface="+mj-lt"/>
              <a:ea typeface="+mj-ea"/>
              <a:cs typeface="+mj-cs"/>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769938" y="457200"/>
            <a:ext cx="8145462" cy="762000"/>
          </a:xfrm>
        </p:spPr>
        <p:txBody>
          <a:bodyPr/>
          <a:lstStyle/>
          <a:p>
            <a:pPr algn="r"/>
            <a:r>
              <a:rPr lang="en-US" sz="3600" smtClean="0"/>
              <a:t>Disclaimers</a:t>
            </a:r>
          </a:p>
        </p:txBody>
      </p:sp>
      <p:sp>
        <p:nvSpPr>
          <p:cNvPr id="13314" name="Content Placeholder 2"/>
          <p:cNvSpPr>
            <a:spLocks noGrp="1"/>
          </p:cNvSpPr>
          <p:nvPr>
            <p:ph idx="1"/>
          </p:nvPr>
        </p:nvSpPr>
        <p:spPr>
          <a:xfrm>
            <a:off x="655638" y="1981200"/>
            <a:ext cx="8335962" cy="3378200"/>
          </a:xfrm>
        </p:spPr>
        <p:txBody>
          <a:bodyPr/>
          <a:lstStyle/>
          <a:p>
            <a:pPr>
              <a:spcBef>
                <a:spcPts val="2000"/>
              </a:spcBef>
            </a:pPr>
            <a:r>
              <a:rPr lang="en-US" sz="2800" b="0" smtClean="0">
                <a:solidFill>
                  <a:schemeClr val="tx1"/>
                </a:solidFill>
              </a:rPr>
              <a:t>verbal statements made by the presenter may represent personal opinions and/or interpretations</a:t>
            </a:r>
          </a:p>
          <a:p>
            <a:pPr>
              <a:spcBef>
                <a:spcPts val="2000"/>
              </a:spcBef>
            </a:pPr>
            <a:r>
              <a:rPr lang="en-US" sz="2800" b="0" smtClean="0">
                <a:solidFill>
                  <a:schemeClr val="tx1"/>
                </a:solidFill>
              </a:rPr>
              <a:t>the presentation includes information related to the revision process up to and including May 2014</a:t>
            </a:r>
          </a:p>
          <a:p>
            <a:pPr>
              <a:spcBef>
                <a:spcPts val="2000"/>
              </a:spcBef>
            </a:pPr>
            <a:r>
              <a:rPr lang="en-US" sz="2800" b="0" smtClean="0">
                <a:solidFill>
                  <a:schemeClr val="tx1"/>
                </a:solidFill>
              </a:rPr>
              <a:t>further changes </a:t>
            </a:r>
            <a:r>
              <a:rPr lang="en-US" sz="2800" b="0" i="1" smtClean="0">
                <a:solidFill>
                  <a:schemeClr val="tx1"/>
                </a:solidFill>
              </a:rPr>
              <a:t>may</a:t>
            </a:r>
            <a:r>
              <a:rPr lang="en-US" sz="2800" b="0" smtClean="0">
                <a:solidFill>
                  <a:schemeClr val="tx1"/>
                </a:solidFill>
              </a:rPr>
              <a:t> occur</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26"/>
          <p:cNvSpPr>
            <a:spLocks noGrp="1" noChangeArrowheads="1"/>
          </p:cNvSpPr>
          <p:nvPr>
            <p:ph type="title" idx="4294967295"/>
          </p:nvPr>
        </p:nvSpPr>
        <p:spPr>
          <a:xfrm>
            <a:off x="1295400" y="803275"/>
            <a:ext cx="7772400" cy="695325"/>
          </a:xfrm>
        </p:spPr>
        <p:txBody>
          <a:bodyPr/>
          <a:lstStyle/>
          <a:p>
            <a:pPr algn="r"/>
            <a:r>
              <a:rPr lang="en-US" sz="3600" smtClean="0">
                <a:solidFill>
                  <a:srgbClr val="003399"/>
                </a:solidFill>
              </a:rPr>
              <a:t>International Organization for Standardization (ISO)</a:t>
            </a:r>
          </a:p>
        </p:txBody>
      </p:sp>
      <p:sp>
        <p:nvSpPr>
          <p:cNvPr id="5123" name="Rectangle 1027"/>
          <p:cNvSpPr>
            <a:spLocks noGrp="1" noChangeArrowheads="1"/>
          </p:cNvSpPr>
          <p:nvPr>
            <p:ph type="body" idx="4294967295"/>
          </p:nvPr>
        </p:nvSpPr>
        <p:spPr>
          <a:xfrm>
            <a:off x="731838" y="2252663"/>
            <a:ext cx="8412162" cy="3538537"/>
          </a:xfrm>
        </p:spPr>
        <p:txBody>
          <a:bodyPr/>
          <a:lstStyle/>
          <a:p>
            <a:pPr marL="236538" lvl="2" indent="-236538">
              <a:spcBef>
                <a:spcPct val="50000"/>
              </a:spcBef>
              <a:buClr>
                <a:srgbClr val="003399"/>
              </a:buClr>
              <a:buSzPct val="100000"/>
              <a:buFont typeface="Wingdings" pitchFamily="2" charset="2"/>
              <a:buChar char="§"/>
              <a:defRPr/>
            </a:pPr>
            <a:r>
              <a:rPr lang="en-US" sz="2800" b="0" dirty="0" smtClean="0">
                <a:solidFill>
                  <a:schemeClr val="tx1"/>
                </a:solidFill>
                <a:ea typeface="+mn-ea"/>
                <a:cs typeface="+mn-cs"/>
              </a:rPr>
              <a:t>all </a:t>
            </a:r>
            <a:r>
              <a:rPr lang="en-US" sz="2800" b="0" dirty="0">
                <a:solidFill>
                  <a:schemeClr val="tx1"/>
                </a:solidFill>
                <a:ea typeface="+mn-ea"/>
                <a:cs typeface="+mn-cs"/>
              </a:rPr>
              <a:t>ISO standards are based on consensus</a:t>
            </a:r>
          </a:p>
          <a:p>
            <a:pPr>
              <a:buClr>
                <a:srgbClr val="003399"/>
              </a:buClr>
              <a:defRPr/>
            </a:pPr>
            <a:r>
              <a:rPr lang="en-US" sz="2800" b="0" dirty="0">
                <a:solidFill>
                  <a:schemeClr val="tx1"/>
                </a:solidFill>
              </a:rPr>
              <a:t>ISO work involves experts from business, government, academia, </a:t>
            </a:r>
            <a:r>
              <a:rPr lang="en-US" sz="2800" b="0" dirty="0" smtClean="0">
                <a:solidFill>
                  <a:schemeClr val="tx1"/>
                </a:solidFill>
              </a:rPr>
              <a:t>etc. </a:t>
            </a:r>
            <a:endParaRPr lang="en-US" sz="2800" b="0" dirty="0">
              <a:solidFill>
                <a:schemeClr val="tx1"/>
              </a:solidFill>
            </a:endParaRPr>
          </a:p>
          <a:p>
            <a:pPr>
              <a:buClr>
                <a:srgbClr val="003399"/>
              </a:buClr>
              <a:defRPr/>
            </a:pPr>
            <a:r>
              <a:rPr lang="en-US" sz="2800" b="0" dirty="0" smtClean="0">
                <a:solidFill>
                  <a:schemeClr val="tx1"/>
                </a:solidFill>
              </a:rPr>
              <a:t>representation from over </a:t>
            </a:r>
            <a:r>
              <a:rPr lang="en-US" sz="2800" b="0" dirty="0">
                <a:solidFill>
                  <a:schemeClr val="tx1"/>
                </a:solidFill>
              </a:rPr>
              <a:t>160 </a:t>
            </a:r>
            <a:r>
              <a:rPr lang="en-US" sz="2800" b="0" dirty="0" smtClean="0">
                <a:solidFill>
                  <a:schemeClr val="tx1"/>
                </a:solidFill>
              </a:rPr>
              <a:t>countries</a:t>
            </a:r>
            <a:endParaRPr lang="en-US" sz="2800" b="0"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769938" y="457200"/>
            <a:ext cx="8145462" cy="762000"/>
          </a:xfrm>
        </p:spPr>
        <p:txBody>
          <a:bodyPr/>
          <a:lstStyle/>
          <a:p>
            <a:pPr algn="r"/>
            <a:r>
              <a:rPr lang="en-US" sz="4000" smtClean="0"/>
              <a:t>This presentation </a:t>
            </a:r>
          </a:p>
        </p:txBody>
      </p:sp>
      <p:sp>
        <p:nvSpPr>
          <p:cNvPr id="4099" name="Content Placeholder 2"/>
          <p:cNvSpPr>
            <a:spLocks noGrp="1"/>
          </p:cNvSpPr>
          <p:nvPr>
            <p:ph idx="1"/>
          </p:nvPr>
        </p:nvSpPr>
        <p:spPr>
          <a:xfrm>
            <a:off x="617538" y="1752600"/>
            <a:ext cx="8161337" cy="3856038"/>
          </a:xfrm>
        </p:spPr>
        <p:txBody>
          <a:bodyPr/>
          <a:lstStyle/>
          <a:p>
            <a:pPr>
              <a:lnSpc>
                <a:spcPct val="100000"/>
              </a:lnSpc>
              <a:spcBef>
                <a:spcPts val="2500"/>
              </a:spcBef>
              <a:defRPr/>
            </a:pPr>
            <a:r>
              <a:rPr lang="en-US" sz="2800" b="0" dirty="0" smtClean="0"/>
              <a:t>provides </a:t>
            </a:r>
            <a:r>
              <a:rPr lang="en-US" sz="2800" b="0" dirty="0"/>
              <a:t>an overview of the revision of </a:t>
            </a:r>
            <a:br>
              <a:rPr lang="en-US" sz="2800" b="0" dirty="0"/>
            </a:br>
            <a:r>
              <a:rPr lang="en-US" sz="2800" b="0" dirty="0"/>
              <a:t>ISO 9001 to be published in 2015</a:t>
            </a:r>
          </a:p>
          <a:p>
            <a:pPr>
              <a:lnSpc>
                <a:spcPct val="100000"/>
              </a:lnSpc>
              <a:spcBef>
                <a:spcPts val="2500"/>
              </a:spcBef>
              <a:defRPr/>
            </a:pPr>
            <a:r>
              <a:rPr lang="en-US" sz="2800" b="0" dirty="0">
                <a:solidFill>
                  <a:schemeClr val="tx1"/>
                </a:solidFill>
              </a:rPr>
              <a:t>i</a:t>
            </a:r>
            <a:r>
              <a:rPr lang="en-US" sz="2800" b="0" dirty="0" smtClean="0">
                <a:solidFill>
                  <a:schemeClr val="tx1"/>
                </a:solidFill>
              </a:rPr>
              <a:t>s being developed by the ISO sub-committee for communication </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676400"/>
            <a:ext cx="8001000" cy="4191000"/>
          </a:xfrm>
          <a:prstGeom prst="rect">
            <a:avLst/>
          </a:prstGeom>
          <a:noFill/>
          <a:ln w="9525" algn="ctr">
            <a:noFill/>
            <a:miter lim="800000"/>
            <a:headEnd/>
            <a:tailEnd/>
          </a:ln>
        </p:spPr>
        <p:txBody>
          <a:bodyPr lIns="82124" tIns="41061" rIns="82124" bIns="41061"/>
          <a:lstStyle>
            <a:lvl1pPr marL="236538" indent="-236538" defTabSz="814388">
              <a:lnSpc>
                <a:spcPct val="100000"/>
              </a:lnSpc>
              <a:spcBef>
                <a:spcPts val="2500"/>
              </a:spcBef>
              <a:buClr>
                <a:srgbClr val="003399"/>
              </a:buClr>
              <a:buSzPct val="100000"/>
              <a:buFont typeface="Wingdings" pitchFamily="2" charset="2"/>
              <a:buChar char="§"/>
              <a:defRPr sz="2800" b="0" baseline="0">
                <a:solidFill>
                  <a:schemeClr val="tx1">
                    <a:lumMod val="85000"/>
                    <a:lumOff val="15000"/>
                  </a:schemeClr>
                </a:solidFill>
                <a:latin typeface="+mn-lt"/>
              </a:defRPr>
            </a:lvl1pPr>
            <a:lvl2pPr marL="574675" indent="-117475" defTabSz="814388">
              <a:lnSpc>
                <a:spcPct val="95000"/>
              </a:lnSpc>
              <a:spcBef>
                <a:spcPct val="35000"/>
              </a:spcBef>
              <a:buClr>
                <a:srgbClr val="003399"/>
              </a:buClr>
              <a:buFont typeface="Arial" pitchFamily="34" charset="0"/>
              <a:buChar char="̶"/>
              <a:defRPr sz="2000" baseline="0">
                <a:solidFill>
                  <a:schemeClr val="tx1">
                    <a:lumMod val="85000"/>
                    <a:lumOff val="15000"/>
                  </a:schemeClr>
                </a:solidFill>
                <a:latin typeface="+mn-lt"/>
              </a:defRPr>
            </a:lvl2pPr>
            <a:lvl3pPr defTabSz="814388">
              <a:lnSpc>
                <a:spcPct val="95000"/>
              </a:lnSpc>
              <a:spcBef>
                <a:spcPct val="35000"/>
              </a:spcBef>
              <a:buClr>
                <a:srgbClr val="003399"/>
              </a:buClr>
              <a:buFont typeface="Arial" pitchFamily="34" charset="0"/>
              <a:buChar char="•"/>
              <a:defRPr sz="2000" baseline="0">
                <a:solidFill>
                  <a:schemeClr val="tx1">
                    <a:lumMod val="85000"/>
                    <a:lumOff val="15000"/>
                  </a:schemeClr>
                </a:solidFill>
                <a:latin typeface="+mn-lt"/>
              </a:defRPr>
            </a:lvl3pPr>
            <a:lvl4pPr marL="1254125" indent="117475" defTabSz="814388">
              <a:lnSpc>
                <a:spcPct val="95000"/>
              </a:lnSpc>
              <a:spcBef>
                <a:spcPct val="35000"/>
              </a:spcBef>
              <a:buClr>
                <a:srgbClr val="003399"/>
              </a:buClr>
              <a:buFont typeface="Courier New" pitchFamily="49" charset="0"/>
              <a:buChar char="o"/>
              <a:defRPr sz="2000" baseline="0">
                <a:solidFill>
                  <a:schemeClr val="tx1">
                    <a:lumMod val="85000"/>
                    <a:lumOff val="15000"/>
                  </a:schemeClr>
                </a:solidFill>
                <a:latin typeface="+mn-lt"/>
              </a:defRPr>
            </a:lvl4pPr>
            <a:lvl5pPr marL="1604963" indent="223838" defTabSz="814388">
              <a:lnSpc>
                <a:spcPct val="95000"/>
              </a:lnSpc>
              <a:spcBef>
                <a:spcPct val="35000"/>
              </a:spcBef>
              <a:buClr>
                <a:srgbClr val="003399"/>
              </a:buClr>
              <a:defRPr sz="2000" baseline="0">
                <a:solidFill>
                  <a:schemeClr val="tx1">
                    <a:lumMod val="85000"/>
                    <a:lumOff val="15000"/>
                  </a:schemeClr>
                </a:solidFill>
                <a:latin typeface="+mn-lt"/>
              </a:defRPr>
            </a:lvl5pPr>
            <a:lvl6pPr marL="2062163" defTabSz="814388" fontAlgn="base">
              <a:lnSpc>
                <a:spcPct val="95000"/>
              </a:lnSpc>
              <a:spcBef>
                <a:spcPct val="35000"/>
              </a:spcBef>
              <a:spcAft>
                <a:spcPct val="0"/>
              </a:spcAft>
              <a:defRPr sz="2000">
                <a:solidFill>
                  <a:srgbClr val="003399"/>
                </a:solidFill>
                <a:latin typeface="+mn-lt"/>
              </a:defRPr>
            </a:lvl6pPr>
            <a:lvl7pPr marL="2519363" defTabSz="814388" fontAlgn="base">
              <a:lnSpc>
                <a:spcPct val="95000"/>
              </a:lnSpc>
              <a:spcBef>
                <a:spcPct val="35000"/>
              </a:spcBef>
              <a:spcAft>
                <a:spcPct val="0"/>
              </a:spcAft>
              <a:defRPr sz="2000">
                <a:solidFill>
                  <a:srgbClr val="003399"/>
                </a:solidFill>
                <a:latin typeface="+mn-lt"/>
              </a:defRPr>
            </a:lvl7pPr>
            <a:lvl8pPr marL="2976563" defTabSz="814388" fontAlgn="base">
              <a:lnSpc>
                <a:spcPct val="95000"/>
              </a:lnSpc>
              <a:spcBef>
                <a:spcPct val="35000"/>
              </a:spcBef>
              <a:spcAft>
                <a:spcPct val="0"/>
              </a:spcAft>
              <a:defRPr sz="2000">
                <a:solidFill>
                  <a:srgbClr val="003399"/>
                </a:solidFill>
                <a:latin typeface="+mn-lt"/>
              </a:defRPr>
            </a:lvl8pPr>
            <a:lvl9pPr marL="3433763" defTabSz="814388" fontAlgn="base">
              <a:lnSpc>
                <a:spcPct val="95000"/>
              </a:lnSpc>
              <a:spcBef>
                <a:spcPct val="35000"/>
              </a:spcBef>
              <a:spcAft>
                <a:spcPct val="0"/>
              </a:spcAft>
              <a:defRPr sz="2000">
                <a:solidFill>
                  <a:srgbClr val="003399"/>
                </a:solidFill>
                <a:latin typeface="+mn-lt"/>
              </a:defRPr>
            </a:lvl9pPr>
          </a:lstStyle>
          <a:p>
            <a:pPr marL="0" indent="0" eaLnBrk="0" hangingPunct="0">
              <a:buFont typeface="Wingdings" pitchFamily="2" charset="2"/>
              <a:buNone/>
              <a:defRPr/>
            </a:pPr>
            <a:r>
              <a:rPr lang="en-US" dirty="0" smtClean="0"/>
              <a:t>The world changes: </a:t>
            </a:r>
          </a:p>
          <a:p>
            <a:pPr eaLnBrk="0" hangingPunct="0">
              <a:defRPr/>
            </a:pPr>
            <a:r>
              <a:rPr lang="en-US" dirty="0"/>
              <a:t>i</a:t>
            </a:r>
            <a:r>
              <a:rPr lang="en-US" dirty="0" smtClean="0"/>
              <a:t>ncreased prominence of services</a:t>
            </a:r>
          </a:p>
          <a:p>
            <a:pPr eaLnBrk="0" hangingPunct="0">
              <a:defRPr/>
            </a:pPr>
            <a:r>
              <a:rPr lang="en-US" dirty="0"/>
              <a:t>g</a:t>
            </a:r>
            <a:r>
              <a:rPr lang="en-US" dirty="0" smtClean="0"/>
              <a:t>lobalization</a:t>
            </a:r>
          </a:p>
          <a:p>
            <a:pPr eaLnBrk="0" hangingPunct="0">
              <a:defRPr/>
            </a:pPr>
            <a:r>
              <a:rPr lang="en-US" dirty="0"/>
              <a:t>m</a:t>
            </a:r>
            <a:r>
              <a:rPr lang="en-US" dirty="0" smtClean="0"/>
              <a:t>ore complex supply chain</a:t>
            </a:r>
          </a:p>
          <a:p>
            <a:pPr eaLnBrk="0" hangingPunct="0">
              <a:defRPr/>
            </a:pPr>
            <a:r>
              <a:rPr lang="en-US" dirty="0"/>
              <a:t>i</a:t>
            </a:r>
            <a:r>
              <a:rPr lang="en-US" dirty="0" smtClean="0"/>
              <a:t>ncreased interested parties’ expectations</a:t>
            </a:r>
          </a:p>
          <a:p>
            <a:pPr eaLnBrk="0" hangingPunct="0">
              <a:defRPr/>
            </a:pPr>
            <a:r>
              <a:rPr lang="en-US" dirty="0" smtClean="0"/>
              <a:t>information availability </a:t>
            </a:r>
            <a:endParaRPr lang="en-US" dirty="0"/>
          </a:p>
        </p:txBody>
      </p:sp>
      <p:sp>
        <p:nvSpPr>
          <p:cNvPr id="19458" name="Title 1"/>
          <p:cNvSpPr txBox="1">
            <a:spLocks/>
          </p:cNvSpPr>
          <p:nvPr/>
        </p:nvSpPr>
        <p:spPr bwMode="auto">
          <a:xfrm>
            <a:off x="769938" y="457200"/>
            <a:ext cx="8145462" cy="762000"/>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pPr>
            <a:r>
              <a:rPr lang="en-US" sz="4000">
                <a:solidFill>
                  <a:srgbClr val="003399"/>
                </a:solidFill>
              </a:rPr>
              <a:t>Reasons for revisions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title"/>
          </p:nvPr>
        </p:nvSpPr>
        <p:spPr>
          <a:xfrm>
            <a:off x="403225" y="457200"/>
            <a:ext cx="8512175" cy="762000"/>
          </a:xfrm>
        </p:spPr>
        <p:txBody>
          <a:bodyPr/>
          <a:lstStyle/>
          <a:p>
            <a:pPr algn="r"/>
            <a:r>
              <a:rPr lang="en-US" sz="3600" smtClean="0"/>
              <a:t>Key perspectives </a:t>
            </a:r>
          </a:p>
        </p:txBody>
      </p:sp>
      <p:sp>
        <p:nvSpPr>
          <p:cNvPr id="22532" name="Rectangle 5"/>
          <p:cNvSpPr>
            <a:spLocks noGrp="1" noChangeArrowheads="1"/>
          </p:cNvSpPr>
          <p:nvPr>
            <p:ph type="body" idx="1"/>
          </p:nvPr>
        </p:nvSpPr>
        <p:spPr>
          <a:xfrm>
            <a:off x="638175" y="1524000"/>
            <a:ext cx="8588375" cy="5010150"/>
          </a:xfrm>
        </p:spPr>
        <p:txBody>
          <a:bodyPr/>
          <a:lstStyle/>
          <a:p>
            <a:pPr marL="0" indent="0">
              <a:lnSpc>
                <a:spcPct val="90000"/>
              </a:lnSpc>
              <a:buClr>
                <a:srgbClr val="002060"/>
              </a:buClr>
              <a:buFont typeface="Wingdings" pitchFamily="2" charset="2"/>
              <a:buNone/>
              <a:defRPr/>
            </a:pPr>
            <a:r>
              <a:rPr lang="en-US" sz="2800" dirty="0" smtClean="0">
                <a:solidFill>
                  <a:srgbClr val="003399"/>
                </a:solidFill>
              </a:rPr>
              <a:t>ISO 9001 needs to change, to: </a:t>
            </a:r>
          </a:p>
          <a:p>
            <a:pPr>
              <a:lnSpc>
                <a:spcPct val="90000"/>
              </a:lnSpc>
              <a:defRPr/>
            </a:pPr>
            <a:r>
              <a:rPr lang="en-US" b="0" dirty="0">
                <a:solidFill>
                  <a:schemeClr val="tx1"/>
                </a:solidFill>
              </a:rPr>
              <a:t>a</a:t>
            </a:r>
            <a:r>
              <a:rPr lang="en-US" b="0" dirty="0" smtClean="0">
                <a:solidFill>
                  <a:schemeClr val="tx1"/>
                </a:solidFill>
              </a:rPr>
              <a:t>dapt to a changing world </a:t>
            </a:r>
          </a:p>
          <a:p>
            <a:pPr>
              <a:lnSpc>
                <a:spcPct val="90000"/>
              </a:lnSpc>
              <a:defRPr/>
            </a:pPr>
            <a:r>
              <a:rPr lang="en-US" b="0" dirty="0" smtClean="0">
                <a:solidFill>
                  <a:schemeClr val="tx1"/>
                </a:solidFill>
              </a:rPr>
              <a:t>enhance </a:t>
            </a:r>
            <a:r>
              <a:rPr lang="en-US" b="0" dirty="0">
                <a:solidFill>
                  <a:schemeClr val="tx1"/>
                </a:solidFill>
              </a:rPr>
              <a:t>an organization's ability to satisfy its customers</a:t>
            </a:r>
          </a:p>
          <a:p>
            <a:pPr>
              <a:lnSpc>
                <a:spcPct val="90000"/>
              </a:lnSpc>
              <a:defRPr/>
            </a:pPr>
            <a:r>
              <a:rPr lang="en-US" b="0" dirty="0" smtClean="0">
                <a:solidFill>
                  <a:schemeClr val="tx1"/>
                </a:solidFill>
              </a:rPr>
              <a:t>provide </a:t>
            </a:r>
            <a:r>
              <a:rPr lang="en-US" b="0" dirty="0">
                <a:solidFill>
                  <a:schemeClr val="tx1"/>
                </a:solidFill>
              </a:rPr>
              <a:t>a consistent foundation for the </a:t>
            </a:r>
            <a:r>
              <a:rPr lang="en-US" b="0" dirty="0" smtClean="0">
                <a:solidFill>
                  <a:schemeClr val="tx1"/>
                </a:solidFill>
              </a:rPr>
              <a:t>future</a:t>
            </a:r>
          </a:p>
          <a:p>
            <a:pPr>
              <a:lnSpc>
                <a:spcPct val="90000"/>
              </a:lnSpc>
              <a:defRPr/>
            </a:pPr>
            <a:r>
              <a:rPr lang="en-US" b="0" dirty="0">
                <a:solidFill>
                  <a:schemeClr val="tx1"/>
                </a:solidFill>
              </a:rPr>
              <a:t>reflect the increasingly complex environments in which organizations operate</a:t>
            </a:r>
          </a:p>
          <a:p>
            <a:pPr>
              <a:lnSpc>
                <a:spcPct val="90000"/>
              </a:lnSpc>
              <a:defRPr/>
            </a:pPr>
            <a:r>
              <a:rPr lang="en-US" b="0" dirty="0">
                <a:solidFill>
                  <a:schemeClr val="tx1"/>
                </a:solidFill>
              </a:rPr>
              <a:t>ensure the new standard reflects the needs of all </a:t>
            </a:r>
            <a:r>
              <a:rPr lang="en-US" b="0" dirty="0" smtClean="0">
                <a:solidFill>
                  <a:schemeClr val="tx1"/>
                </a:solidFill>
              </a:rPr>
              <a:t>interested parties </a:t>
            </a:r>
            <a:endParaRPr lang="en-US" b="0" dirty="0">
              <a:solidFill>
                <a:schemeClr val="tx1"/>
              </a:solidFill>
            </a:endParaRPr>
          </a:p>
          <a:p>
            <a:pPr>
              <a:lnSpc>
                <a:spcPct val="90000"/>
              </a:lnSpc>
              <a:defRPr/>
            </a:pPr>
            <a:r>
              <a:rPr lang="en-US" b="0" dirty="0" smtClean="0">
                <a:solidFill>
                  <a:schemeClr val="tx1"/>
                </a:solidFill>
              </a:rPr>
              <a:t>integrate with other management systems</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1350" y="1676400"/>
            <a:ext cx="8077200" cy="5032375"/>
          </a:xfrm>
          <a:prstGeom prst="rect">
            <a:avLst/>
          </a:prstGeom>
          <a:noFill/>
        </p:spPr>
        <p:txBody>
          <a:bodyPr>
            <a:spAutoFit/>
          </a:bodyPr>
          <a:lstStyle/>
          <a:p>
            <a:pPr eaLnBrk="0" hangingPunct="0">
              <a:spcBef>
                <a:spcPts val="3000"/>
              </a:spcBef>
              <a:buClr>
                <a:srgbClr val="003399"/>
              </a:buClr>
              <a:defRPr/>
            </a:pPr>
            <a:r>
              <a:rPr lang="en-US" sz="2800" b="0" dirty="0"/>
              <a:t>emphasis on:</a:t>
            </a:r>
          </a:p>
          <a:p>
            <a:pPr marL="457200" indent="-457200" eaLnBrk="0" hangingPunct="0">
              <a:spcBef>
                <a:spcPts val="3000"/>
              </a:spcBef>
              <a:buClr>
                <a:srgbClr val="003399"/>
              </a:buClr>
              <a:buFont typeface="Wingdings" panose="05000000000000000000" pitchFamily="2" charset="2"/>
              <a:buChar char="§"/>
              <a:defRPr/>
            </a:pPr>
            <a:r>
              <a:rPr lang="en-US" sz="2800" b="0" dirty="0"/>
              <a:t>greater focus on the customer</a:t>
            </a:r>
          </a:p>
          <a:p>
            <a:pPr marL="457200" indent="-457200" eaLnBrk="0" hangingPunct="0">
              <a:spcBef>
                <a:spcPts val="3000"/>
              </a:spcBef>
              <a:buClr>
                <a:srgbClr val="003399"/>
              </a:buClr>
              <a:buFont typeface="Wingdings" panose="05000000000000000000" pitchFamily="2" charset="2"/>
              <a:buChar char="§"/>
              <a:defRPr/>
            </a:pPr>
            <a:r>
              <a:rPr lang="en-US" sz="2800" b="0" dirty="0"/>
              <a:t>risk-based thinking</a:t>
            </a:r>
          </a:p>
          <a:p>
            <a:pPr marL="457200" indent="-457200" eaLnBrk="0" hangingPunct="0">
              <a:spcBef>
                <a:spcPts val="3000"/>
              </a:spcBef>
              <a:buClr>
                <a:srgbClr val="003399"/>
              </a:buClr>
              <a:buFont typeface="Wingdings" panose="05000000000000000000" pitchFamily="2" charset="2"/>
              <a:buChar char="§"/>
              <a:defRPr/>
            </a:pPr>
            <a:r>
              <a:rPr lang="en-US" sz="2800" b="0" dirty="0"/>
              <a:t>aligning QMS policy and objectives with the strategy of an organization</a:t>
            </a:r>
          </a:p>
          <a:p>
            <a:pPr marL="457200" indent="-457200" eaLnBrk="0" hangingPunct="0">
              <a:spcBef>
                <a:spcPts val="3000"/>
              </a:spcBef>
              <a:buClr>
                <a:srgbClr val="003399"/>
              </a:buClr>
              <a:buFont typeface="Wingdings" panose="05000000000000000000" pitchFamily="2" charset="2"/>
              <a:buChar char="§"/>
              <a:defRPr/>
            </a:pPr>
            <a:r>
              <a:rPr lang="en-US" sz="2800" b="0" dirty="0"/>
              <a:t> greater flexibility with documentation</a:t>
            </a:r>
          </a:p>
          <a:p>
            <a:pPr marL="457200" indent="-457200" eaLnBrk="0" hangingPunct="0">
              <a:spcBef>
                <a:spcPts val="3000"/>
              </a:spcBef>
              <a:buClr>
                <a:srgbClr val="003399"/>
              </a:buClr>
              <a:buFont typeface="Wingdings" panose="05000000000000000000" pitchFamily="2" charset="2"/>
              <a:buChar char="§"/>
              <a:defRPr/>
            </a:pPr>
            <a:endParaRPr lang="en-US" sz="2800" b="0" dirty="0"/>
          </a:p>
        </p:txBody>
      </p:sp>
      <p:sp>
        <p:nvSpPr>
          <p:cNvPr id="22530" name="TextBox 2"/>
          <p:cNvSpPr txBox="1">
            <a:spLocks noChangeArrowheads="1"/>
          </p:cNvSpPr>
          <p:nvPr/>
        </p:nvSpPr>
        <p:spPr bwMode="auto">
          <a:xfrm>
            <a:off x="550863" y="684213"/>
            <a:ext cx="8351837" cy="534987"/>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pPr>
            <a:r>
              <a:rPr lang="en-US" sz="3600">
                <a:solidFill>
                  <a:srgbClr val="003399"/>
                </a:solidFill>
              </a:rPr>
              <a:t>Main changes</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69938" y="533400"/>
            <a:ext cx="8145462" cy="685800"/>
          </a:xfrm>
        </p:spPr>
        <p:txBody>
          <a:bodyPr/>
          <a:lstStyle/>
          <a:p>
            <a:pPr algn="r"/>
            <a:r>
              <a:rPr lang="en-US" sz="3600" smtClean="0"/>
              <a:t>High level structure</a:t>
            </a:r>
          </a:p>
        </p:txBody>
      </p:sp>
      <p:sp>
        <p:nvSpPr>
          <p:cNvPr id="16387" name="Content Placeholder 2"/>
          <p:cNvSpPr>
            <a:spLocks noGrp="1"/>
          </p:cNvSpPr>
          <p:nvPr>
            <p:ph idx="1"/>
          </p:nvPr>
        </p:nvSpPr>
        <p:spPr>
          <a:xfrm>
            <a:off x="655638" y="1489075"/>
            <a:ext cx="8259762" cy="3006725"/>
          </a:xfrm>
        </p:spPr>
        <p:txBody>
          <a:bodyPr/>
          <a:lstStyle/>
          <a:p>
            <a:pPr marL="0" indent="0">
              <a:lnSpc>
                <a:spcPct val="100000"/>
              </a:lnSpc>
              <a:spcBef>
                <a:spcPts val="3000"/>
              </a:spcBef>
              <a:buFont typeface="Wingdings" pitchFamily="2" charset="2"/>
              <a:buNone/>
            </a:pPr>
            <a:r>
              <a:rPr lang="en-US" sz="2800" b="0" smtClean="0">
                <a:solidFill>
                  <a:schemeClr val="tx1"/>
                </a:solidFill>
              </a:rPr>
              <a:t>A new common format has been developed for use in all management system standards:</a:t>
            </a:r>
          </a:p>
          <a:p>
            <a:pPr marL="685800" lvl="1" indent="-228600">
              <a:lnSpc>
                <a:spcPct val="100000"/>
              </a:lnSpc>
              <a:spcBef>
                <a:spcPts val="1000"/>
              </a:spcBef>
              <a:buFont typeface="Arial" charset="0"/>
              <a:buChar char="̶"/>
            </a:pPr>
            <a:r>
              <a:rPr lang="en-US" sz="2400" b="0" i="1" smtClean="0">
                <a:solidFill>
                  <a:schemeClr val="tx1"/>
                </a:solidFill>
              </a:rPr>
              <a:t>standardized core text and structure for multiple ISO management systems for integration </a:t>
            </a:r>
          </a:p>
          <a:p>
            <a:pPr marL="685800" lvl="1" indent="-228600">
              <a:lnSpc>
                <a:spcPct val="100000"/>
              </a:lnSpc>
              <a:spcBef>
                <a:spcPts val="1000"/>
              </a:spcBef>
              <a:buFont typeface="Arial" charset="0"/>
              <a:buChar char="̶"/>
            </a:pPr>
            <a:r>
              <a:rPr lang="en-US" sz="2400" b="0" i="1" smtClean="0">
                <a:solidFill>
                  <a:schemeClr val="tx1"/>
                </a:solidFill>
              </a:rPr>
              <a:t>standardized core definitions </a:t>
            </a:r>
          </a:p>
          <a:p>
            <a:pPr marL="0" indent="0">
              <a:lnSpc>
                <a:spcPct val="100000"/>
              </a:lnSpc>
              <a:spcBef>
                <a:spcPts val="1000"/>
              </a:spcBef>
              <a:buFont typeface="Wingdings" pitchFamily="2" charset="2"/>
              <a:buNone/>
            </a:pPr>
            <a:endParaRPr lang="en-US" sz="2600" b="0" smtClean="0">
              <a:solidFill>
                <a:srgbClr val="262626"/>
              </a:solidFill>
            </a:endParaRPr>
          </a:p>
          <a:p>
            <a:pPr marL="0" indent="0">
              <a:lnSpc>
                <a:spcPct val="100000"/>
              </a:lnSpc>
              <a:spcBef>
                <a:spcPts val="1000"/>
              </a:spcBef>
              <a:buFont typeface="Wingdings" pitchFamily="2" charset="2"/>
              <a:buNone/>
            </a:pPr>
            <a:endParaRPr lang="en-US" sz="2600" b="0" smtClean="0">
              <a:solidFill>
                <a:srgbClr val="262626"/>
              </a:solidFill>
            </a:endParaRPr>
          </a:p>
        </p:txBody>
      </p:sp>
      <p:sp>
        <p:nvSpPr>
          <p:cNvPr id="4" name="Rectangle 3"/>
          <p:cNvSpPr/>
          <p:nvPr/>
        </p:nvSpPr>
        <p:spPr>
          <a:xfrm>
            <a:off x="771525" y="6010275"/>
            <a:ext cx="8153400" cy="522288"/>
          </a:xfrm>
          <a:prstGeom prst="rect">
            <a:avLst/>
          </a:prstGeom>
        </p:spPr>
        <p:txBody>
          <a:bodyPr>
            <a:spAutoFit/>
          </a:bodyPr>
          <a:lstStyle/>
          <a:p>
            <a:pPr algn="ctr" eaLnBrk="0" hangingPunct="0">
              <a:spcBef>
                <a:spcPts val="3000"/>
              </a:spcBef>
              <a:defRPr/>
            </a:pPr>
            <a:r>
              <a:rPr lang="en-US" sz="1400" b="0" dirty="0">
                <a:solidFill>
                  <a:schemeClr val="tx1">
                    <a:lumMod val="85000"/>
                    <a:lumOff val="15000"/>
                  </a:schemeClr>
                </a:solidFill>
              </a:rPr>
              <a:t>The high level structure and common </a:t>
            </a:r>
            <a:r>
              <a:rPr lang="en-US" sz="1400" b="0" dirty="0">
                <a:solidFill>
                  <a:schemeClr val="tx1">
                    <a:lumMod val="85000"/>
                    <a:lumOff val="15000"/>
                  </a:schemeClr>
                </a:solidFill>
              </a:rPr>
              <a:t>text is </a:t>
            </a:r>
            <a:r>
              <a:rPr lang="en-US" sz="1400" b="0" dirty="0">
                <a:solidFill>
                  <a:schemeClr val="tx1">
                    <a:lumMod val="85000"/>
                    <a:lumOff val="15000"/>
                  </a:schemeClr>
                </a:solidFill>
              </a:rPr>
              <a:t>public </a:t>
            </a:r>
            <a:r>
              <a:rPr lang="en-US" sz="1400" b="0" dirty="0">
                <a:solidFill>
                  <a:schemeClr val="tx1">
                    <a:lumMod val="85000"/>
                    <a:lumOff val="15000"/>
                  </a:schemeClr>
                </a:solidFill>
              </a:rPr>
              <a:t>information and </a:t>
            </a:r>
            <a:r>
              <a:rPr lang="en-US" sz="1400" b="0" dirty="0">
                <a:solidFill>
                  <a:schemeClr val="tx1">
                    <a:lumMod val="85000"/>
                    <a:lumOff val="15000"/>
                  </a:schemeClr>
                </a:solidFill>
              </a:rPr>
              <a:t>can be found </a:t>
            </a:r>
            <a:r>
              <a:rPr lang="en-US" sz="1400" b="0" dirty="0">
                <a:solidFill>
                  <a:schemeClr val="tx1">
                    <a:lumMod val="85000"/>
                    <a:lumOff val="15000"/>
                  </a:schemeClr>
                </a:solidFill>
              </a:rPr>
              <a:t>in Annex SL of the  </a:t>
            </a:r>
            <a:r>
              <a:rPr lang="en-US" sz="1400" b="0" u="sng" dirty="0">
                <a:solidFill>
                  <a:schemeClr val="tx1">
                    <a:lumMod val="85000"/>
                    <a:lumOff val="15000"/>
                  </a:schemeClr>
                </a:solidFill>
                <a:hlinkClick r:id="rId3"/>
              </a:rPr>
              <a:t>www.iso.org/directives</a:t>
            </a:r>
            <a:endParaRPr lang="en-US" sz="1400" b="0" dirty="0">
              <a:solidFill>
                <a:schemeClr val="tx1">
                  <a:lumMod val="85000"/>
                  <a:lumOff val="15000"/>
                </a:schemeClr>
              </a:solidFill>
            </a:endParaRPr>
          </a:p>
        </p:txBody>
      </p:sp>
      <p:sp>
        <p:nvSpPr>
          <p:cNvPr id="5" name="Rectangle 4"/>
          <p:cNvSpPr/>
          <p:nvPr/>
        </p:nvSpPr>
        <p:spPr>
          <a:xfrm>
            <a:off x="1728788" y="4251325"/>
            <a:ext cx="6238875" cy="1311275"/>
          </a:xfrm>
          <a:prstGeom prst="rect">
            <a:avLst/>
          </a:prstGeom>
          <a:solidFill>
            <a:srgbClr val="363177"/>
          </a:solidFill>
        </p:spPr>
        <p:style>
          <a:lnRef idx="1">
            <a:schemeClr val="accent2"/>
          </a:lnRef>
          <a:fillRef idx="2">
            <a:schemeClr val="accent2"/>
          </a:fillRef>
          <a:effectRef idx="1">
            <a:schemeClr val="accent2"/>
          </a:effectRef>
          <a:fontRef idx="minor">
            <a:schemeClr val="dk1"/>
          </a:fontRef>
        </p:style>
        <p:txBody>
          <a:bodyPr>
            <a:spAutoFit/>
          </a:bodyPr>
          <a:lstStyle/>
          <a:p>
            <a:pPr marL="0" lvl="1" algn="ctr" eaLnBrk="0" hangingPunct="0">
              <a:lnSpc>
                <a:spcPct val="90000"/>
              </a:lnSpc>
              <a:spcBef>
                <a:spcPts val="1000"/>
              </a:spcBef>
              <a:defRPr/>
            </a:pPr>
            <a:r>
              <a:rPr lang="en-US" sz="2200" b="0" dirty="0">
                <a:solidFill>
                  <a:schemeClr val="bg1"/>
                </a:solidFill>
              </a:rPr>
              <a:t>Organizations implementing </a:t>
            </a:r>
            <a:r>
              <a:rPr lang="en-US" sz="2200" b="0" dirty="0">
                <a:solidFill>
                  <a:schemeClr val="bg1"/>
                </a:solidFill>
              </a:rPr>
              <a:t>multiple management systems </a:t>
            </a:r>
            <a:r>
              <a:rPr lang="en-US" sz="2200" b="0" dirty="0">
                <a:solidFill>
                  <a:schemeClr val="bg1"/>
                </a:solidFill>
              </a:rPr>
              <a:t>(</a:t>
            </a:r>
            <a:r>
              <a:rPr lang="en-US" sz="2200" b="0" dirty="0">
                <a:solidFill>
                  <a:schemeClr val="bg1"/>
                </a:solidFill>
              </a:rPr>
              <a:t>e.g. quality, environmental, information security) can achieve better integration and easier implementation</a:t>
            </a:r>
            <a:endParaRPr lang="en-US" sz="2200" b="0"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735013" y="1752600"/>
            <a:ext cx="8153400" cy="5054600"/>
          </a:xfrm>
          <a:prstGeom prst="rect">
            <a:avLst/>
          </a:prstGeom>
          <a:noFill/>
          <a:ln w="9525" algn="ctr">
            <a:noFill/>
            <a:miter lim="800000"/>
            <a:headEnd/>
            <a:tailEnd/>
          </a:ln>
        </p:spPr>
        <p:txBody>
          <a:bodyPr lIns="9144" tIns="9144" rIns="9144" bIns="9144"/>
          <a:lstStyle/>
          <a:p>
            <a:pPr marL="457200" indent="-457200" defTabSz="1020763" eaLnBrk="0" hangingPunct="0">
              <a:spcBef>
                <a:spcPts val="200"/>
              </a:spcBef>
              <a:buClr>
                <a:srgbClr val="003399"/>
              </a:buClr>
              <a:buSzPct val="120000"/>
              <a:defRPr/>
            </a:pPr>
            <a:r>
              <a:rPr lang="en-US" sz="2000" dirty="0">
                <a:solidFill>
                  <a:srgbClr val="003399"/>
                </a:solidFill>
                <a:latin typeface="+mn-lt"/>
              </a:rPr>
              <a:t>1</a:t>
            </a:r>
            <a:r>
              <a:rPr lang="en-US" sz="2000" dirty="0">
                <a:latin typeface="+mn-lt"/>
              </a:rPr>
              <a:t>	Scope </a:t>
            </a:r>
            <a:endParaRPr lang="en-US" sz="2000" dirty="0">
              <a:latin typeface="+mn-lt"/>
            </a:endParaRPr>
          </a:p>
          <a:p>
            <a:pPr marL="457200" indent="-457200" defTabSz="1020763" eaLnBrk="0" hangingPunct="0">
              <a:spcBef>
                <a:spcPts val="200"/>
              </a:spcBef>
              <a:buClr>
                <a:srgbClr val="003399"/>
              </a:buClr>
              <a:buSzPct val="120000"/>
              <a:defRPr/>
            </a:pPr>
            <a:r>
              <a:rPr lang="en-US" sz="2000" dirty="0">
                <a:solidFill>
                  <a:srgbClr val="003399"/>
                </a:solidFill>
                <a:latin typeface="+mn-lt"/>
              </a:rPr>
              <a:t>2</a:t>
            </a:r>
            <a:r>
              <a:rPr lang="en-US" sz="2000" dirty="0">
                <a:latin typeface="+mn-lt"/>
              </a:rPr>
              <a:t>	Normative </a:t>
            </a:r>
            <a:r>
              <a:rPr lang="en-US" sz="2000" dirty="0">
                <a:latin typeface="+mn-lt"/>
              </a:rPr>
              <a:t>references </a:t>
            </a:r>
          </a:p>
          <a:p>
            <a:pPr marL="457200" indent="-457200" defTabSz="1020763" eaLnBrk="0" hangingPunct="0">
              <a:spcBef>
                <a:spcPts val="200"/>
              </a:spcBef>
              <a:buClr>
                <a:srgbClr val="003399"/>
              </a:buClr>
              <a:buSzPct val="120000"/>
              <a:defRPr/>
            </a:pPr>
            <a:r>
              <a:rPr lang="en-US" sz="2000" dirty="0">
                <a:solidFill>
                  <a:srgbClr val="003399"/>
                </a:solidFill>
                <a:latin typeface="+mn-lt"/>
              </a:rPr>
              <a:t>3</a:t>
            </a:r>
            <a:r>
              <a:rPr lang="en-US" sz="2000" dirty="0">
                <a:latin typeface="+mn-lt"/>
              </a:rPr>
              <a:t>	Terms </a:t>
            </a:r>
            <a:r>
              <a:rPr lang="en-US" sz="2000" dirty="0">
                <a:latin typeface="+mn-lt"/>
              </a:rPr>
              <a:t>and definitions </a:t>
            </a:r>
          </a:p>
          <a:p>
            <a:pPr marL="457200" indent="-457200" defTabSz="1020763" eaLnBrk="0" hangingPunct="0">
              <a:spcBef>
                <a:spcPts val="200"/>
              </a:spcBef>
              <a:buClr>
                <a:srgbClr val="003399"/>
              </a:buClr>
              <a:buSzPct val="120000"/>
              <a:defRPr/>
            </a:pPr>
            <a:r>
              <a:rPr lang="en-US" sz="2000" dirty="0">
                <a:solidFill>
                  <a:srgbClr val="003399"/>
                </a:solidFill>
                <a:latin typeface="+mn-lt"/>
              </a:rPr>
              <a:t>4</a:t>
            </a:r>
            <a:r>
              <a:rPr lang="en-US" sz="2000" dirty="0">
                <a:latin typeface="+mn-lt"/>
              </a:rPr>
              <a:t>	Context </a:t>
            </a:r>
            <a:r>
              <a:rPr lang="en-US" sz="2000" dirty="0">
                <a:latin typeface="+mn-lt"/>
              </a:rPr>
              <a:t>of the organization </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4.1	Understanding the organization and its context  </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4.2	Understanding the needs and expectations of interested parties</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4.3	Determining the scope of QMS</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4.4	Quality management system and its processes </a:t>
            </a:r>
          </a:p>
          <a:p>
            <a:pPr marL="457200" indent="-457200" defTabSz="1020763" eaLnBrk="0" hangingPunct="0">
              <a:spcBef>
                <a:spcPts val="200"/>
              </a:spcBef>
              <a:buClr>
                <a:srgbClr val="003399"/>
              </a:buClr>
              <a:buSzPct val="120000"/>
              <a:defRPr/>
            </a:pPr>
            <a:r>
              <a:rPr lang="en-US" sz="2000" dirty="0">
                <a:solidFill>
                  <a:srgbClr val="003399"/>
                </a:solidFill>
                <a:latin typeface="+mn-lt"/>
              </a:rPr>
              <a:t>5</a:t>
            </a:r>
            <a:r>
              <a:rPr lang="en-US" sz="2000" dirty="0">
                <a:latin typeface="+mn-lt"/>
              </a:rPr>
              <a:t>	Leadership</a:t>
            </a:r>
            <a:r>
              <a:rPr lang="en-US" sz="2000" b="0" dirty="0">
                <a:latin typeface="+mn-lt"/>
              </a:rPr>
              <a:t> </a:t>
            </a:r>
            <a:endParaRPr lang="en-US" sz="2000" b="0" dirty="0">
              <a:latin typeface="+mn-lt"/>
            </a:endParaRP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5.1	Leadership and commitment </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5.2	Quality policy</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5.3	Organizational roles, responsibilities and authorities </a:t>
            </a:r>
          </a:p>
          <a:p>
            <a:pPr marL="457200" indent="-457200" defTabSz="1020763" eaLnBrk="0" hangingPunct="0">
              <a:spcBef>
                <a:spcPts val="200"/>
              </a:spcBef>
              <a:buClr>
                <a:srgbClr val="003399"/>
              </a:buClr>
              <a:buSzPct val="120000"/>
              <a:defRPr/>
            </a:pPr>
            <a:r>
              <a:rPr lang="en-US" sz="2000" dirty="0">
                <a:solidFill>
                  <a:srgbClr val="003399"/>
                </a:solidFill>
                <a:latin typeface="+mn-lt"/>
              </a:rPr>
              <a:t>6</a:t>
            </a:r>
            <a:r>
              <a:rPr lang="en-US" sz="2000" dirty="0">
                <a:latin typeface="+mn-lt"/>
              </a:rPr>
              <a:t>	Planning for the QMS</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6.1	Actions to address risks and opportunities </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6.2	Q</a:t>
            </a:r>
            <a:r>
              <a:rPr lang="en-US" sz="2000" b="0" kern="0" dirty="0" err="1">
                <a:latin typeface="+mn-lt"/>
                <a:ea typeface="ＭＳ Ｐゴシック" pitchFamily="34" charset="-128"/>
              </a:rPr>
              <a:t>uality</a:t>
            </a:r>
            <a:r>
              <a:rPr lang="en-US" sz="2000" b="0" kern="0" dirty="0">
                <a:latin typeface="+mn-lt"/>
                <a:ea typeface="ＭＳ Ｐゴシック" pitchFamily="34" charset="-128"/>
              </a:rPr>
              <a:t> objectives and planning to achieve them </a:t>
            </a:r>
          </a:p>
          <a:p>
            <a:pPr marL="920750" lvl="2" indent="-457200" defTabSz="1020763" eaLnBrk="0" hangingPunct="0">
              <a:lnSpc>
                <a:spcPct val="80000"/>
              </a:lnSpc>
              <a:spcBef>
                <a:spcPts val="200"/>
              </a:spcBef>
              <a:buClr>
                <a:srgbClr val="003399"/>
              </a:buClr>
              <a:buSzPct val="100000"/>
              <a:defRPr/>
            </a:pPr>
            <a:r>
              <a:rPr lang="en-US" sz="2000" b="0" kern="0" dirty="0">
                <a:latin typeface="+mn-lt"/>
                <a:ea typeface="ＭＳ Ｐゴシック" pitchFamily="34" charset="-128"/>
              </a:rPr>
              <a:t>6.3	Planning of changes</a:t>
            </a:r>
          </a:p>
        </p:txBody>
      </p:sp>
      <p:sp>
        <p:nvSpPr>
          <p:cNvPr id="4" name="Rectangle 3"/>
          <p:cNvSpPr>
            <a:spLocks noChangeArrowheads="1"/>
          </p:cNvSpPr>
          <p:nvPr/>
        </p:nvSpPr>
        <p:spPr bwMode="auto">
          <a:xfrm>
            <a:off x="457200" y="762000"/>
            <a:ext cx="8383588" cy="838200"/>
          </a:xfrm>
          <a:prstGeom prst="rect">
            <a:avLst/>
          </a:prstGeom>
          <a:noFill/>
          <a:ln w="9525" algn="ctr">
            <a:noFill/>
            <a:miter lim="800000"/>
            <a:headEnd/>
            <a:tailEnd/>
          </a:ln>
        </p:spPr>
        <p:txBody>
          <a:bodyPr lIns="82124" tIns="41061" rIns="82124" bIns="41061" anchor="b"/>
          <a:lstStyle/>
          <a:p>
            <a:pPr algn="r" defTabSz="814388" eaLnBrk="0" hangingPunct="0">
              <a:lnSpc>
                <a:spcPct val="90000"/>
              </a:lnSpc>
              <a:defRPr/>
            </a:pPr>
            <a:r>
              <a:rPr lang="en-US" sz="3600" dirty="0">
                <a:solidFill>
                  <a:srgbClr val="003399"/>
                </a:solidFill>
                <a:latin typeface="+mj-lt"/>
                <a:ea typeface="+mj-ea"/>
                <a:cs typeface="+mj-cs"/>
              </a:rPr>
              <a:t>Structure of ISO 9001:2015 </a:t>
            </a:r>
          </a:p>
          <a:p>
            <a:pPr algn="r" defTabSz="814388" eaLnBrk="0" hangingPunct="0">
              <a:lnSpc>
                <a:spcPct val="90000"/>
              </a:lnSpc>
              <a:defRPr/>
            </a:pPr>
            <a:r>
              <a:rPr lang="en-US" sz="3600" dirty="0">
                <a:solidFill>
                  <a:srgbClr val="003399"/>
                </a:solidFill>
                <a:latin typeface="+mj-lt"/>
                <a:ea typeface="+mj-ea"/>
                <a:cs typeface="+mj-cs"/>
              </a:rPr>
              <a:t>1/3</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1_20061002_ve_howto_new_cisco_white_template">
  <a:themeElements>
    <a:clrScheme name="1_20061002_ve_howto_new_cisco_white_template 1">
      <a:dk1>
        <a:srgbClr val="000000"/>
      </a:dk1>
      <a:lt1>
        <a:srgbClr val="FFFFFF"/>
      </a:lt1>
      <a:dk2>
        <a:srgbClr val="0183B7"/>
      </a:dk2>
      <a:lt2>
        <a:srgbClr val="8E8E95"/>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1_20061002_ve_howto_new_cisco_whit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82124" tIns="41061" rIns="82124" bIns="41061" numCol="1" anchor="t" anchorCtr="0" compatLnSpc="1">
        <a:prstTxWarp prst="textNoShape">
          <a:avLst/>
        </a:prstTxWarp>
      </a:bodyPr>
      <a:lstStyle>
        <a:defPPr marL="0" marR="0" indent="0" algn="l" defTabSz="814388" rtl="0" eaLnBrk="0" fontAlgn="base" latinLnBrk="0" hangingPunct="0">
          <a:lnSpc>
            <a:spcPct val="9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82124" tIns="41061" rIns="82124" bIns="41061" numCol="1" anchor="t" anchorCtr="0" compatLnSpc="1">
        <a:prstTxWarp prst="textNoShape">
          <a:avLst/>
        </a:prstTxWarp>
      </a:bodyPr>
      <a:lstStyle>
        <a:defPPr marL="0" marR="0" indent="0" algn="l" defTabSz="814388" rtl="0" eaLnBrk="0" fontAlgn="base" latinLnBrk="0" hangingPunct="0">
          <a:lnSpc>
            <a:spcPct val="9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Arial" charset="0"/>
          </a:defRPr>
        </a:defPPr>
      </a:lstStyle>
    </a:lnDef>
  </a:objectDefaults>
  <a:extraClrSchemeLst>
    <a:extraClrScheme>
      <a:clrScheme name="1_20061002_ve_howto_new_cisco_white_template 1">
        <a:dk1>
          <a:srgbClr val="000000"/>
        </a:dk1>
        <a:lt1>
          <a:srgbClr val="FFFFFF"/>
        </a:lt1>
        <a:dk2>
          <a:srgbClr val="0183B7"/>
        </a:dk2>
        <a:lt2>
          <a:srgbClr val="8E8E95"/>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Pages>28</Pages>
  <Words>933</Words>
  <Application>Microsoft Office PowerPoint</Application>
  <PresentationFormat>On-screen Show (4:3)</PresentationFormat>
  <Paragraphs>144</Paragraphs>
  <Slides>17</Slides>
  <Notes>10</Notes>
  <HiddenSlides>0</HiddenSlides>
  <MMClips>0</MMClips>
  <ScaleCrop>false</ScaleCrop>
  <HeadingPairs>
    <vt:vector size="6" baseType="variant">
      <vt:variant>
        <vt:lpstr>Caratteri utilizzati</vt:lpstr>
      </vt:variant>
      <vt:variant>
        <vt:i4>6</vt:i4>
      </vt:variant>
      <vt:variant>
        <vt:lpstr>Modello struttura</vt:lpstr>
      </vt:variant>
      <vt:variant>
        <vt:i4>8</vt:i4>
      </vt:variant>
      <vt:variant>
        <vt:lpstr>Titoli diapositive</vt:lpstr>
      </vt:variant>
      <vt:variant>
        <vt:i4>17</vt:i4>
      </vt:variant>
    </vt:vector>
  </HeadingPairs>
  <TitlesOfParts>
    <vt:vector size="31" baseType="lpstr">
      <vt:lpstr>Arial</vt:lpstr>
      <vt:lpstr>Wingdings</vt:lpstr>
      <vt:lpstr>ＭＳ Ｐゴシック</vt:lpstr>
      <vt:lpstr>Times New Roman</vt:lpstr>
      <vt:lpstr>Times</vt:lpstr>
      <vt:lpstr>Tahoma</vt:lpstr>
      <vt:lpstr>1_20061002_ve_howto_new_cisco_white_template</vt:lpstr>
      <vt:lpstr>1_20061002_ve_howto_new_cisco_white_template</vt:lpstr>
      <vt:lpstr>1_20061002_ve_howto_new_cisco_white_template</vt:lpstr>
      <vt:lpstr>1_20061002_ve_howto_new_cisco_white_template</vt:lpstr>
      <vt:lpstr>1_20061002_ve_howto_new_cisco_white_template</vt:lpstr>
      <vt:lpstr>1_20061002_ve_howto_new_cisco_white_template</vt:lpstr>
      <vt:lpstr>1_20061002_ve_howto_new_cisco_white_template</vt:lpstr>
      <vt:lpstr>1_20061002_ve_howto_new_cisco_white_template</vt:lpstr>
      <vt:lpstr>ISO 9001:2015  Revision overview - General users  </vt:lpstr>
      <vt:lpstr>Disclaimers</vt:lpstr>
      <vt:lpstr>International Organization for Standardization (ISO)</vt:lpstr>
      <vt:lpstr>This presentation </vt:lpstr>
      <vt:lpstr>Diapositiva 5</vt:lpstr>
      <vt:lpstr>Key perspectives </vt:lpstr>
      <vt:lpstr>Diapositiva 7</vt:lpstr>
      <vt:lpstr>High level structure</vt:lpstr>
      <vt:lpstr>Diapositiva 9</vt:lpstr>
      <vt:lpstr>Diapositiva 10</vt:lpstr>
      <vt:lpstr>Diapositiva 11</vt:lpstr>
      <vt:lpstr>Supporting documents</vt:lpstr>
      <vt:lpstr>ISO 9001:2015 Timeline</vt:lpstr>
      <vt:lpstr>ISO 9001:2015 Certification Transition Timeline</vt:lpstr>
      <vt:lpstr>Diapositiva 15</vt:lpstr>
      <vt:lpstr>Diapositiva 16</vt:lpstr>
      <vt:lpstr>  Updates will be made available as the revision proceeds www.iso.org/tc176/sc02/public </vt:lpstr>
    </vt:vector>
  </TitlesOfParts>
  <Company>Cisco Systems,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Assign Information Classification</dc:title>
  <dc:subject>Guide for Creating Powerpoint Presentations</dc:subject>
  <dc:creator>Cisco Systems, Inc.</dc:creator>
  <cp:lastModifiedBy>santunione</cp:lastModifiedBy>
  <cp:revision>602</cp:revision>
  <cp:lastPrinted>2011-03-11T18:40:29Z</cp:lastPrinted>
  <dcterms:created xsi:type="dcterms:W3CDTF">2006-01-13T18:54:53Z</dcterms:created>
  <dcterms:modified xsi:type="dcterms:W3CDTF">2014-10-14T14:10:07Z</dcterms:modified>
</cp:coreProperties>
</file>